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76" r:id="rId2"/>
    <p:sldId id="278" r:id="rId3"/>
    <p:sldId id="315" r:id="rId4"/>
    <p:sldId id="328" r:id="rId5"/>
    <p:sldId id="329" r:id="rId6"/>
    <p:sldId id="330" r:id="rId7"/>
    <p:sldId id="331" r:id="rId8"/>
    <p:sldId id="332" r:id="rId9"/>
    <p:sldId id="333" r:id="rId10"/>
    <p:sldId id="334" r:id="rId11"/>
    <p:sldId id="335" r:id="rId12"/>
    <p:sldId id="336" r:id="rId13"/>
    <p:sldId id="337" r:id="rId14"/>
    <p:sldId id="338" r:id="rId15"/>
    <p:sldId id="339" r:id="rId16"/>
    <p:sldId id="312"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FE9413-82BD-6756-EBBA-7F50BA6CA26D}" name="Krishnamoorthy, Aishwarya" initials="AK" userId="S::akrishna@nrel.gov::d73d8435-50e1-4460-a033-8cb639832b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600"/>
    <a:srgbClr val="41C9F3"/>
    <a:srgbClr val="8DC63F"/>
    <a:srgbClr val="F18027"/>
    <a:srgbClr val="FBAD2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3" autoAdjust="0"/>
    <p:restoredTop sz="94660"/>
  </p:normalViewPr>
  <p:slideViewPr>
    <p:cSldViewPr snapToGrid="0">
      <p:cViewPr varScale="1">
        <p:scale>
          <a:sx n="152" d="100"/>
          <a:sy n="152" d="100"/>
        </p:scale>
        <p:origin x="138" y="462"/>
      </p:cViewPr>
      <p:guideLst/>
    </p:cSldViewPr>
  </p:slideViewPr>
  <p:notesTextViewPr>
    <p:cViewPr>
      <p:scale>
        <a:sx n="1" d="1"/>
        <a:sy n="1" d="1"/>
      </p:scale>
      <p:origin x="0" y="0"/>
    </p:cViewPr>
  </p:notesTextViewPr>
  <p:notesViewPr>
    <p:cSldViewPr snapToGrid="0">
      <p:cViewPr varScale="1">
        <p:scale>
          <a:sx n="81" d="100"/>
          <a:sy n="81" d="100"/>
        </p:scale>
        <p:origin x="304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Robert" userId="60bdf4c2-041f-416e-a621-fbbd87a4773c" providerId="ADAL" clId="{B936508D-CD58-4D08-A67A-7525A8F35A67}"/>
    <pc:docChg chg="modSld">
      <pc:chgData name="Gibson, Robert" userId="60bdf4c2-041f-416e-a621-fbbd87a4773c" providerId="ADAL" clId="{B936508D-CD58-4D08-A67A-7525A8F35A67}" dt="2024-05-02T19:06:03.543" v="6" actId="20577"/>
      <pc:docMkLst>
        <pc:docMk/>
      </pc:docMkLst>
      <pc:sldChg chg="modSp mod">
        <pc:chgData name="Gibson, Robert" userId="60bdf4c2-041f-416e-a621-fbbd87a4773c" providerId="ADAL" clId="{B936508D-CD58-4D08-A67A-7525A8F35A67}" dt="2024-05-02T19:06:03.543" v="6" actId="20577"/>
        <pc:sldMkLst>
          <pc:docMk/>
          <pc:sldMk cId="1664028507" sldId="315"/>
        </pc:sldMkLst>
        <pc:spChg chg="mod">
          <ac:chgData name="Gibson, Robert" userId="60bdf4c2-041f-416e-a621-fbbd87a4773c" providerId="ADAL" clId="{B936508D-CD58-4D08-A67A-7525A8F35A67}" dt="2024-05-02T19:04:42.708" v="3" actId="20577"/>
          <ac:spMkLst>
            <pc:docMk/>
            <pc:sldMk cId="1664028507" sldId="315"/>
            <ac:spMk id="10" creationId="{19D0CF98-1547-5BA8-E8D4-42ECCA5AE3ED}"/>
          </ac:spMkLst>
        </pc:spChg>
        <pc:spChg chg="mod">
          <ac:chgData name="Gibson, Robert" userId="60bdf4c2-041f-416e-a621-fbbd87a4773c" providerId="ADAL" clId="{B936508D-CD58-4D08-A67A-7525A8F35A67}" dt="2024-05-02T19:06:03.543" v="6" actId="20577"/>
          <ac:spMkLst>
            <pc:docMk/>
            <pc:sldMk cId="1664028507" sldId="315"/>
            <ac:spMk id="28" creationId="{BC572E25-03E8-3A80-873D-690A0AFD7C42}"/>
          </ac:spMkLst>
        </pc:spChg>
      </pc:sldChg>
    </pc:docChg>
  </pc:docChgLst>
  <pc:docChgLst>
    <pc:chgData name="Gibson, Robert" userId="60bdf4c2-041f-416e-a621-fbbd87a4773c" providerId="ADAL" clId="{1AA14817-77D7-4E2F-B597-6F7D7A8C297B}"/>
    <pc:docChg chg="modSld">
      <pc:chgData name="Gibson, Robert" userId="60bdf4c2-041f-416e-a621-fbbd87a4773c" providerId="ADAL" clId="{1AA14817-77D7-4E2F-B597-6F7D7A8C297B}" dt="2024-04-16T15:17:53.699" v="1452" actId="962"/>
      <pc:docMkLst>
        <pc:docMk/>
      </pc:docMkLst>
      <pc:sldChg chg="modSp mod">
        <pc:chgData name="Gibson, Robert" userId="60bdf4c2-041f-416e-a621-fbbd87a4773c" providerId="ADAL" clId="{1AA14817-77D7-4E2F-B597-6F7D7A8C297B}" dt="2024-04-16T14:31:32.821" v="0" actId="947"/>
        <pc:sldMkLst>
          <pc:docMk/>
          <pc:sldMk cId="622982581" sldId="330"/>
        </pc:sldMkLst>
        <pc:spChg chg="mod">
          <ac:chgData name="Gibson, Robert" userId="60bdf4c2-041f-416e-a621-fbbd87a4773c" providerId="ADAL" clId="{1AA14817-77D7-4E2F-B597-6F7D7A8C297B}" dt="2024-04-16T14:31:32.821" v="0" actId="947"/>
          <ac:spMkLst>
            <pc:docMk/>
            <pc:sldMk cId="622982581" sldId="330"/>
            <ac:spMk id="4" creationId="{85882BE1-952B-06A4-D8B5-4BB3CFA0DE0A}"/>
          </ac:spMkLst>
        </pc:spChg>
      </pc:sldChg>
      <pc:sldChg chg="modSp mod">
        <pc:chgData name="Gibson, Robert" userId="60bdf4c2-041f-416e-a621-fbbd87a4773c" providerId="ADAL" clId="{1AA14817-77D7-4E2F-B597-6F7D7A8C297B}" dt="2024-04-16T15:17:53.699" v="1452" actId="962"/>
        <pc:sldMkLst>
          <pc:docMk/>
          <pc:sldMk cId="3460990348" sldId="332"/>
        </pc:sldMkLst>
        <pc:spChg chg="mod">
          <ac:chgData name="Gibson, Robert" userId="60bdf4c2-041f-416e-a621-fbbd87a4773c" providerId="ADAL" clId="{1AA14817-77D7-4E2F-B597-6F7D7A8C297B}" dt="2024-04-16T14:56:37.311" v="8" actId="20577"/>
          <ac:spMkLst>
            <pc:docMk/>
            <pc:sldMk cId="3460990348" sldId="332"/>
            <ac:spMk id="4" creationId="{9458F41D-6648-828B-56D6-FDE4AD0F229F}"/>
          </ac:spMkLst>
        </pc:spChg>
        <pc:picChg chg="mod">
          <ac:chgData name="Gibson, Robert" userId="60bdf4c2-041f-416e-a621-fbbd87a4773c" providerId="ADAL" clId="{1AA14817-77D7-4E2F-B597-6F7D7A8C297B}" dt="2024-04-16T15:17:53.699" v="1452" actId="962"/>
          <ac:picMkLst>
            <pc:docMk/>
            <pc:sldMk cId="3460990348" sldId="332"/>
            <ac:picMk id="7" creationId="{9B7CCA95-0DE1-03E9-3259-12F4E960FF62}"/>
          </ac:picMkLst>
        </pc:picChg>
      </pc:sldChg>
    </pc:docChg>
  </pc:docChgLst>
  <pc:docChgLst>
    <pc:chgData name="Gibson, Robert" userId="60bdf4c2-041f-416e-a621-fbbd87a4773c" providerId="ADAL" clId="{B77E5A8A-9422-478A-9B73-9BB41788DFD1}"/>
    <pc:docChg chg="undo redo custSel addSld delSld modSld sldOrd">
      <pc:chgData name="Gibson, Robert" userId="60bdf4c2-041f-416e-a621-fbbd87a4773c" providerId="ADAL" clId="{B77E5A8A-9422-478A-9B73-9BB41788DFD1}" dt="2024-04-15T20:38:04.481" v="3651" actId="20577"/>
      <pc:docMkLst>
        <pc:docMk/>
      </pc:docMkLst>
      <pc:sldChg chg="addSp modSp del">
        <pc:chgData name="Gibson, Robert" userId="60bdf4c2-041f-416e-a621-fbbd87a4773c" providerId="ADAL" clId="{B77E5A8A-9422-478A-9B73-9BB41788DFD1}" dt="2024-04-08T20:10:44.868" v="162" actId="47"/>
        <pc:sldMkLst>
          <pc:docMk/>
          <pc:sldMk cId="1305950494" sldId="275"/>
        </pc:sldMkLst>
        <pc:picChg chg="add mod">
          <ac:chgData name="Gibson, Robert" userId="60bdf4c2-041f-416e-a621-fbbd87a4773c" providerId="ADAL" clId="{B77E5A8A-9422-478A-9B73-9BB41788DFD1}" dt="2024-04-08T19:59:40.184" v="50"/>
          <ac:picMkLst>
            <pc:docMk/>
            <pc:sldMk cId="1305950494" sldId="275"/>
            <ac:picMk id="2" creationId="{48010997-2B8A-2E5C-DE20-A8B20FB743B8}"/>
          </ac:picMkLst>
        </pc:picChg>
      </pc:sldChg>
      <pc:sldChg chg="addSp delSp modSp mod">
        <pc:chgData name="Gibson, Robert" userId="60bdf4c2-041f-416e-a621-fbbd87a4773c" providerId="ADAL" clId="{B77E5A8A-9422-478A-9B73-9BB41788DFD1}" dt="2024-04-12T20:49:09.823" v="2006" actId="962"/>
        <pc:sldMkLst>
          <pc:docMk/>
          <pc:sldMk cId="4210573733" sldId="276"/>
        </pc:sldMkLst>
        <pc:spChg chg="mod">
          <ac:chgData name="Gibson, Robert" userId="60bdf4c2-041f-416e-a621-fbbd87a4773c" providerId="ADAL" clId="{B77E5A8A-9422-478A-9B73-9BB41788DFD1}" dt="2024-04-08T19:59:15.483" v="49" actId="20577"/>
          <ac:spMkLst>
            <pc:docMk/>
            <pc:sldMk cId="4210573733" sldId="276"/>
            <ac:spMk id="2" creationId="{9FC08605-90F9-F737-A8B2-28B51B901CA9}"/>
          </ac:spMkLst>
        </pc:spChg>
        <pc:spChg chg="mod">
          <ac:chgData name="Gibson, Robert" userId="60bdf4c2-041f-416e-a621-fbbd87a4773c" providerId="ADAL" clId="{B77E5A8A-9422-478A-9B73-9BB41788DFD1}" dt="2024-04-12T18:32:52.757" v="1418" actId="6549"/>
          <ac:spMkLst>
            <pc:docMk/>
            <pc:sldMk cId="4210573733" sldId="276"/>
            <ac:spMk id="3" creationId="{15BC7A4F-A3A7-A19D-1F2F-DFD6A63A2D83}"/>
          </ac:spMkLst>
        </pc:spChg>
        <pc:spChg chg="del">
          <ac:chgData name="Gibson, Robert" userId="60bdf4c2-041f-416e-a621-fbbd87a4773c" providerId="ADAL" clId="{B77E5A8A-9422-478A-9B73-9BB41788DFD1}" dt="2024-04-08T19:57:59.235" v="0"/>
          <ac:spMkLst>
            <pc:docMk/>
            <pc:sldMk cId="4210573733" sldId="276"/>
            <ac:spMk id="5" creationId="{D3BCA755-6475-F873-709B-0F787B940E29}"/>
          </ac:spMkLst>
        </pc:spChg>
        <pc:spChg chg="add mod">
          <ac:chgData name="Gibson, Robert" userId="60bdf4c2-041f-416e-a621-fbbd87a4773c" providerId="ADAL" clId="{B77E5A8A-9422-478A-9B73-9BB41788DFD1}" dt="2024-04-12T18:30:07.756" v="1361" actId="20577"/>
          <ac:spMkLst>
            <pc:docMk/>
            <pc:sldMk cId="4210573733" sldId="276"/>
            <ac:spMk id="5" creationId="{E69DA844-0C0F-5BE6-FEF1-A56D9E1C976A}"/>
          </ac:spMkLst>
        </pc:spChg>
        <pc:picChg chg="add mod modCrop">
          <ac:chgData name="Gibson, Robert" userId="60bdf4c2-041f-416e-a621-fbbd87a4773c" providerId="ADAL" clId="{B77E5A8A-9422-478A-9B73-9BB41788DFD1}" dt="2024-04-12T20:49:09.823" v="2006" actId="962"/>
          <ac:picMkLst>
            <pc:docMk/>
            <pc:sldMk cId="4210573733" sldId="276"/>
            <ac:picMk id="4" creationId="{D5F983B2-AF9C-47A6-63AB-95383DFC6D42}"/>
          </ac:picMkLst>
        </pc:picChg>
      </pc:sldChg>
      <pc:sldChg chg="del">
        <pc:chgData name="Gibson, Robert" userId="60bdf4c2-041f-416e-a621-fbbd87a4773c" providerId="ADAL" clId="{B77E5A8A-9422-478A-9B73-9BB41788DFD1}" dt="2024-04-08T20:59:19.303" v="786" actId="47"/>
        <pc:sldMkLst>
          <pc:docMk/>
          <pc:sldMk cId="3024596719" sldId="277"/>
        </pc:sldMkLst>
      </pc:sldChg>
      <pc:sldChg chg="addSp delSp modSp mod ord">
        <pc:chgData name="Gibson, Robert" userId="60bdf4c2-041f-416e-a621-fbbd87a4773c" providerId="ADAL" clId="{B77E5A8A-9422-478A-9B73-9BB41788DFD1}" dt="2024-04-12T20:55:01.385" v="3428" actId="962"/>
        <pc:sldMkLst>
          <pc:docMk/>
          <pc:sldMk cId="850322129" sldId="278"/>
        </pc:sldMkLst>
        <pc:spChg chg="mod">
          <ac:chgData name="Gibson, Robert" userId="60bdf4c2-041f-416e-a621-fbbd87a4773c" providerId="ADAL" clId="{B77E5A8A-9422-478A-9B73-9BB41788DFD1}" dt="2024-04-08T20:01:26.407" v="51"/>
          <ac:spMkLst>
            <pc:docMk/>
            <pc:sldMk cId="850322129" sldId="278"/>
            <ac:spMk id="4" creationId="{3BFBEFF7-4693-38DE-464F-AB03EB3CBFCA}"/>
          </ac:spMkLst>
        </pc:spChg>
        <pc:spChg chg="add del mod">
          <ac:chgData name="Gibson, Robert" userId="60bdf4c2-041f-416e-a621-fbbd87a4773c" providerId="ADAL" clId="{B77E5A8A-9422-478A-9B73-9BB41788DFD1}" dt="2024-04-08T20:56:03.170" v="764" actId="931"/>
          <ac:spMkLst>
            <pc:docMk/>
            <pc:sldMk cId="850322129" sldId="278"/>
            <ac:spMk id="5" creationId="{8ACF85F0-5DEB-294F-3A77-0EE2D85B8FFF}"/>
          </ac:spMkLst>
        </pc:spChg>
        <pc:spChg chg="mod">
          <ac:chgData name="Gibson, Robert" userId="60bdf4c2-041f-416e-a621-fbbd87a4773c" providerId="ADAL" clId="{B77E5A8A-9422-478A-9B73-9BB41788DFD1}" dt="2024-04-08T20:09:38.793" v="158" actId="20577"/>
          <ac:spMkLst>
            <pc:docMk/>
            <pc:sldMk cId="850322129" sldId="278"/>
            <ac:spMk id="6" creationId="{318FBB97-AFAA-0BA4-916F-BD5DFA3B3561}"/>
          </ac:spMkLst>
        </pc:spChg>
        <pc:spChg chg="mod">
          <ac:chgData name="Gibson, Robert" userId="60bdf4c2-041f-416e-a621-fbbd87a4773c" providerId="ADAL" clId="{B77E5A8A-9422-478A-9B73-9BB41788DFD1}" dt="2024-04-08T20:01:36.025" v="52"/>
          <ac:spMkLst>
            <pc:docMk/>
            <pc:sldMk cId="850322129" sldId="278"/>
            <ac:spMk id="7" creationId="{0F1EFABD-6C96-9017-3689-528179DDCD9D}"/>
          </ac:spMkLst>
        </pc:spChg>
        <pc:spChg chg="mod">
          <ac:chgData name="Gibson, Robert" userId="60bdf4c2-041f-416e-a621-fbbd87a4773c" providerId="ADAL" clId="{B77E5A8A-9422-478A-9B73-9BB41788DFD1}" dt="2024-04-08T20:02:46.983" v="63" actId="14100"/>
          <ac:spMkLst>
            <pc:docMk/>
            <pc:sldMk cId="850322129" sldId="278"/>
            <ac:spMk id="8" creationId="{710CC699-B065-26F8-63AC-B1C53328FF74}"/>
          </ac:spMkLst>
        </pc:spChg>
        <pc:spChg chg="mod">
          <ac:chgData name="Gibson, Robert" userId="60bdf4c2-041f-416e-a621-fbbd87a4773c" providerId="ADAL" clId="{B77E5A8A-9422-478A-9B73-9BB41788DFD1}" dt="2024-04-08T20:01:57.479" v="55" actId="14100"/>
          <ac:spMkLst>
            <pc:docMk/>
            <pc:sldMk cId="850322129" sldId="278"/>
            <ac:spMk id="10" creationId="{997A2703-3EB6-D6DE-8AA3-F5AD34AA7455}"/>
          </ac:spMkLst>
        </pc:spChg>
        <pc:spChg chg="mod">
          <ac:chgData name="Gibson, Robert" userId="60bdf4c2-041f-416e-a621-fbbd87a4773c" providerId="ADAL" clId="{B77E5A8A-9422-478A-9B73-9BB41788DFD1}" dt="2024-04-08T20:10:01.120" v="159" actId="947"/>
          <ac:spMkLst>
            <pc:docMk/>
            <pc:sldMk cId="850322129" sldId="278"/>
            <ac:spMk id="11" creationId="{7627C70B-341E-AE90-8952-F8342542AB44}"/>
          </ac:spMkLst>
        </pc:spChg>
        <pc:spChg chg="mod">
          <ac:chgData name="Gibson, Robert" userId="60bdf4c2-041f-416e-a621-fbbd87a4773c" providerId="ADAL" clId="{B77E5A8A-9422-478A-9B73-9BB41788DFD1}" dt="2024-04-08T20:02:24.362" v="59" actId="14100"/>
          <ac:spMkLst>
            <pc:docMk/>
            <pc:sldMk cId="850322129" sldId="278"/>
            <ac:spMk id="12" creationId="{C71B2AC6-DF7D-544A-82F7-16BA9924A52D}"/>
          </ac:spMkLst>
        </pc:spChg>
        <pc:spChg chg="mod">
          <ac:chgData name="Gibson, Robert" userId="60bdf4c2-041f-416e-a621-fbbd87a4773c" providerId="ADAL" clId="{B77E5A8A-9422-478A-9B73-9BB41788DFD1}" dt="2024-04-08T20:02:37.621" v="61" actId="14100"/>
          <ac:spMkLst>
            <pc:docMk/>
            <pc:sldMk cId="850322129" sldId="278"/>
            <ac:spMk id="13" creationId="{632BD184-8928-2309-77DE-29FD10170C0A}"/>
          </ac:spMkLst>
        </pc:spChg>
        <pc:spChg chg="mod">
          <ac:chgData name="Gibson, Robert" userId="60bdf4c2-041f-416e-a621-fbbd87a4773c" providerId="ADAL" clId="{B77E5A8A-9422-478A-9B73-9BB41788DFD1}" dt="2024-04-08T20:03:01.546" v="65" actId="14100"/>
          <ac:spMkLst>
            <pc:docMk/>
            <pc:sldMk cId="850322129" sldId="278"/>
            <ac:spMk id="14" creationId="{F132E996-445A-3C8A-1687-0E3EA1357CB1}"/>
          </ac:spMkLst>
        </pc:spChg>
        <pc:spChg chg="mod">
          <ac:chgData name="Gibson, Robert" userId="60bdf4c2-041f-416e-a621-fbbd87a4773c" providerId="ADAL" clId="{B77E5A8A-9422-478A-9B73-9BB41788DFD1}" dt="2024-04-08T20:03:26.534" v="68" actId="14100"/>
          <ac:spMkLst>
            <pc:docMk/>
            <pc:sldMk cId="850322129" sldId="278"/>
            <ac:spMk id="15" creationId="{DAAEE959-F0A1-0B75-A8E5-AC46C8343A7E}"/>
          </ac:spMkLst>
        </pc:spChg>
        <pc:spChg chg="add del mod">
          <ac:chgData name="Gibson, Robert" userId="60bdf4c2-041f-416e-a621-fbbd87a4773c" providerId="ADAL" clId="{B77E5A8A-9422-478A-9B73-9BB41788DFD1}" dt="2024-04-08T20:56:31.497" v="768" actId="931"/>
          <ac:spMkLst>
            <pc:docMk/>
            <pc:sldMk cId="850322129" sldId="278"/>
            <ac:spMk id="18" creationId="{909DA31C-40E0-B246-B45F-F26E82A358A3}"/>
          </ac:spMkLst>
        </pc:spChg>
        <pc:spChg chg="add del mod">
          <ac:chgData name="Gibson, Robert" userId="60bdf4c2-041f-416e-a621-fbbd87a4773c" providerId="ADAL" clId="{B77E5A8A-9422-478A-9B73-9BB41788DFD1}" dt="2024-04-08T20:56:46.975" v="772" actId="931"/>
          <ac:spMkLst>
            <pc:docMk/>
            <pc:sldMk cId="850322129" sldId="278"/>
            <ac:spMk id="22" creationId="{F9FDCD05-6666-412A-8C60-301DDE8DD8D4}"/>
          </ac:spMkLst>
        </pc:spChg>
        <pc:spChg chg="add del mod">
          <ac:chgData name="Gibson, Robert" userId="60bdf4c2-041f-416e-a621-fbbd87a4773c" providerId="ADAL" clId="{B77E5A8A-9422-478A-9B73-9BB41788DFD1}" dt="2024-04-08T20:56:59.846" v="776" actId="931"/>
          <ac:spMkLst>
            <pc:docMk/>
            <pc:sldMk cId="850322129" sldId="278"/>
            <ac:spMk id="26" creationId="{814FB229-D649-F94A-88F9-4F51EBE3CC96}"/>
          </ac:spMkLst>
        </pc:spChg>
        <pc:graphicFrameChg chg="add del mod">
          <ac:chgData name="Gibson, Robert" userId="60bdf4c2-041f-416e-a621-fbbd87a4773c" providerId="ADAL" clId="{B77E5A8A-9422-478A-9B73-9BB41788DFD1}" dt="2024-04-08T20:57:12.628" v="779" actId="478"/>
          <ac:graphicFrameMkLst>
            <pc:docMk/>
            <pc:sldMk cId="850322129" sldId="278"/>
            <ac:graphicFrameMk id="2" creationId="{A416812A-3F82-2673-79B1-669659A4276C}"/>
          </ac:graphicFrameMkLst>
        </pc:graphicFrameChg>
        <pc:picChg chg="add mod">
          <ac:chgData name="Gibson, Robert" userId="60bdf4c2-041f-416e-a621-fbbd87a4773c" providerId="ADAL" clId="{B77E5A8A-9422-478A-9B73-9BB41788DFD1}" dt="2024-04-12T20:55:01.385" v="3428" actId="962"/>
          <ac:picMkLst>
            <pc:docMk/>
            <pc:sldMk cId="850322129" sldId="278"/>
            <ac:picMk id="16" creationId="{E3F6E67D-900B-6E84-9C0B-CBAAA39E1715}"/>
          </ac:picMkLst>
        </pc:picChg>
        <pc:picChg chg="add mod">
          <ac:chgData name="Gibson, Robert" userId="60bdf4c2-041f-416e-a621-fbbd87a4773c" providerId="ADAL" clId="{B77E5A8A-9422-478A-9B73-9BB41788DFD1}" dt="2024-04-12T20:54:53.204" v="3425" actId="962"/>
          <ac:picMkLst>
            <pc:docMk/>
            <pc:sldMk cId="850322129" sldId="278"/>
            <ac:picMk id="20" creationId="{AA854757-F06D-742F-3926-9A5C35EB8743}"/>
          </ac:picMkLst>
        </pc:picChg>
        <pc:picChg chg="add mod">
          <ac:chgData name="Gibson, Robert" userId="60bdf4c2-041f-416e-a621-fbbd87a4773c" providerId="ADAL" clId="{B77E5A8A-9422-478A-9B73-9BB41788DFD1}" dt="2024-04-12T20:54:56.457" v="3426" actId="962"/>
          <ac:picMkLst>
            <pc:docMk/>
            <pc:sldMk cId="850322129" sldId="278"/>
            <ac:picMk id="24" creationId="{B57DC1CF-845C-0AD1-CCF8-3BABF5152061}"/>
          </ac:picMkLst>
        </pc:picChg>
        <pc:picChg chg="add mod">
          <ac:chgData name="Gibson, Robert" userId="60bdf4c2-041f-416e-a621-fbbd87a4773c" providerId="ADAL" clId="{B77E5A8A-9422-478A-9B73-9BB41788DFD1}" dt="2024-04-12T20:54:58.789" v="3427" actId="962"/>
          <ac:picMkLst>
            <pc:docMk/>
            <pc:sldMk cId="850322129" sldId="278"/>
            <ac:picMk id="28" creationId="{2F9E2F58-2495-3451-D547-82770A067EBD}"/>
          </ac:picMkLst>
        </pc:picChg>
        <pc:picChg chg="del mod">
          <ac:chgData name="Gibson, Robert" userId="60bdf4c2-041f-416e-a621-fbbd87a4773c" providerId="ADAL" clId="{B77E5A8A-9422-478A-9B73-9BB41788DFD1}" dt="2024-04-08T20:56:13.403" v="767" actId="478"/>
          <ac:picMkLst>
            <pc:docMk/>
            <pc:sldMk cId="850322129" sldId="278"/>
            <ac:picMk id="42" creationId="{06B42395-885D-BF30-95C5-15196EF56619}"/>
          </ac:picMkLst>
        </pc:picChg>
        <pc:picChg chg="del">
          <ac:chgData name="Gibson, Robert" userId="60bdf4c2-041f-416e-a621-fbbd87a4773c" providerId="ADAL" clId="{B77E5A8A-9422-478A-9B73-9BB41788DFD1}" dt="2024-04-08T20:56:40.355" v="771" actId="478"/>
          <ac:picMkLst>
            <pc:docMk/>
            <pc:sldMk cId="850322129" sldId="278"/>
            <ac:picMk id="44" creationId="{B3821855-AA55-9E31-2A35-315F38FADC3C}"/>
          </ac:picMkLst>
        </pc:picChg>
        <pc:picChg chg="del">
          <ac:chgData name="Gibson, Robert" userId="60bdf4c2-041f-416e-a621-fbbd87a4773c" providerId="ADAL" clId="{B77E5A8A-9422-478A-9B73-9BB41788DFD1}" dt="2024-04-08T20:56:51.873" v="773" actId="478"/>
          <ac:picMkLst>
            <pc:docMk/>
            <pc:sldMk cId="850322129" sldId="278"/>
            <ac:picMk id="46" creationId="{E905537F-7F97-9234-C285-74CD6FF3DECE}"/>
          </ac:picMkLst>
        </pc:picChg>
        <pc:picChg chg="del">
          <ac:chgData name="Gibson, Robert" userId="60bdf4c2-041f-416e-a621-fbbd87a4773c" providerId="ADAL" clId="{B77E5A8A-9422-478A-9B73-9BB41788DFD1}" dt="2024-04-08T20:54:39.749" v="763" actId="478"/>
          <ac:picMkLst>
            <pc:docMk/>
            <pc:sldMk cId="850322129" sldId="278"/>
            <ac:picMk id="48" creationId="{52905DD5-DABE-3094-AA58-A39466494E50}"/>
          </ac:picMkLst>
        </pc:picChg>
      </pc:sldChg>
      <pc:sldChg chg="del">
        <pc:chgData name="Gibson, Robert" userId="60bdf4c2-041f-416e-a621-fbbd87a4773c" providerId="ADAL" clId="{B77E5A8A-9422-478A-9B73-9BB41788DFD1}" dt="2024-04-08T20:59:19.303" v="786" actId="47"/>
        <pc:sldMkLst>
          <pc:docMk/>
          <pc:sldMk cId="3331787547" sldId="281"/>
        </pc:sldMkLst>
      </pc:sldChg>
      <pc:sldChg chg="del">
        <pc:chgData name="Gibson, Robert" userId="60bdf4c2-041f-416e-a621-fbbd87a4773c" providerId="ADAL" clId="{B77E5A8A-9422-478A-9B73-9BB41788DFD1}" dt="2024-04-08T20:59:19.303" v="786" actId="47"/>
        <pc:sldMkLst>
          <pc:docMk/>
          <pc:sldMk cId="2005014266" sldId="284"/>
        </pc:sldMkLst>
      </pc:sldChg>
      <pc:sldChg chg="del ord">
        <pc:chgData name="Gibson, Robert" userId="60bdf4c2-041f-416e-a621-fbbd87a4773c" providerId="ADAL" clId="{B77E5A8A-9422-478A-9B73-9BB41788DFD1}" dt="2024-04-08T20:59:19.303" v="786" actId="47"/>
        <pc:sldMkLst>
          <pc:docMk/>
          <pc:sldMk cId="2791382976" sldId="290"/>
        </pc:sldMkLst>
      </pc:sldChg>
      <pc:sldChg chg="del">
        <pc:chgData name="Gibson, Robert" userId="60bdf4c2-041f-416e-a621-fbbd87a4773c" providerId="ADAL" clId="{B77E5A8A-9422-478A-9B73-9BB41788DFD1}" dt="2024-04-08T20:59:19.303" v="786" actId="47"/>
        <pc:sldMkLst>
          <pc:docMk/>
          <pc:sldMk cId="2526931434" sldId="291"/>
        </pc:sldMkLst>
      </pc:sldChg>
      <pc:sldChg chg="del">
        <pc:chgData name="Gibson, Robert" userId="60bdf4c2-041f-416e-a621-fbbd87a4773c" providerId="ADAL" clId="{B77E5A8A-9422-478A-9B73-9BB41788DFD1}" dt="2024-04-08T20:59:19.303" v="786" actId="47"/>
        <pc:sldMkLst>
          <pc:docMk/>
          <pc:sldMk cId="92895868" sldId="294"/>
        </pc:sldMkLst>
      </pc:sldChg>
      <pc:sldChg chg="del">
        <pc:chgData name="Gibson, Robert" userId="60bdf4c2-041f-416e-a621-fbbd87a4773c" providerId="ADAL" clId="{B77E5A8A-9422-478A-9B73-9BB41788DFD1}" dt="2024-04-08T20:59:19.303" v="786" actId="47"/>
        <pc:sldMkLst>
          <pc:docMk/>
          <pc:sldMk cId="506307492" sldId="299"/>
        </pc:sldMkLst>
      </pc:sldChg>
      <pc:sldChg chg="del">
        <pc:chgData name="Gibson, Robert" userId="60bdf4c2-041f-416e-a621-fbbd87a4773c" providerId="ADAL" clId="{B77E5A8A-9422-478A-9B73-9BB41788DFD1}" dt="2024-04-08T20:59:19.303" v="786" actId="47"/>
        <pc:sldMkLst>
          <pc:docMk/>
          <pc:sldMk cId="3361680800" sldId="304"/>
        </pc:sldMkLst>
      </pc:sldChg>
      <pc:sldChg chg="del">
        <pc:chgData name="Gibson, Robert" userId="60bdf4c2-041f-416e-a621-fbbd87a4773c" providerId="ADAL" clId="{B77E5A8A-9422-478A-9B73-9BB41788DFD1}" dt="2024-04-08T20:59:19.303" v="786" actId="47"/>
        <pc:sldMkLst>
          <pc:docMk/>
          <pc:sldMk cId="59584681" sldId="305"/>
        </pc:sldMkLst>
      </pc:sldChg>
      <pc:sldChg chg="addSp modSp del">
        <pc:chgData name="Gibson, Robert" userId="60bdf4c2-041f-416e-a621-fbbd87a4773c" providerId="ADAL" clId="{B77E5A8A-9422-478A-9B73-9BB41788DFD1}" dt="2024-04-08T20:59:19.303" v="786" actId="47"/>
        <pc:sldMkLst>
          <pc:docMk/>
          <pc:sldMk cId="2881112225" sldId="308"/>
        </pc:sldMkLst>
        <pc:picChg chg="add mod">
          <ac:chgData name="Gibson, Robert" userId="60bdf4c2-041f-416e-a621-fbbd87a4773c" providerId="ADAL" clId="{B77E5A8A-9422-478A-9B73-9BB41788DFD1}" dt="2024-04-08T20:16:34.054" v="252"/>
          <ac:picMkLst>
            <pc:docMk/>
            <pc:sldMk cId="2881112225" sldId="308"/>
            <ac:picMk id="2" creationId="{F802F479-936B-5BAA-139D-B65AC9259AF3}"/>
          </ac:picMkLst>
        </pc:picChg>
      </pc:sldChg>
      <pc:sldChg chg="del">
        <pc:chgData name="Gibson, Robert" userId="60bdf4c2-041f-416e-a621-fbbd87a4773c" providerId="ADAL" clId="{B77E5A8A-9422-478A-9B73-9BB41788DFD1}" dt="2024-04-08T20:59:19.303" v="786" actId="47"/>
        <pc:sldMkLst>
          <pc:docMk/>
          <pc:sldMk cId="3894182105" sldId="309"/>
        </pc:sldMkLst>
      </pc:sldChg>
      <pc:sldChg chg="addSp delSp modSp mod">
        <pc:chgData name="Gibson, Robert" userId="60bdf4c2-041f-416e-a621-fbbd87a4773c" providerId="ADAL" clId="{B77E5A8A-9422-478A-9B73-9BB41788DFD1}" dt="2024-04-12T20:54:32.679" v="3424" actId="962"/>
        <pc:sldMkLst>
          <pc:docMk/>
          <pc:sldMk cId="2638631935" sldId="312"/>
        </pc:sldMkLst>
        <pc:spChg chg="mod">
          <ac:chgData name="Gibson, Robert" userId="60bdf4c2-041f-416e-a621-fbbd87a4773c" providerId="ADAL" clId="{B77E5A8A-9422-478A-9B73-9BB41788DFD1}" dt="2024-04-08T20:59:27.730" v="796" actId="20577"/>
          <ac:spMkLst>
            <pc:docMk/>
            <pc:sldMk cId="2638631935" sldId="312"/>
            <ac:spMk id="2" creationId="{5DD2E93B-DBCA-284E-D934-DB7020364AA9}"/>
          </ac:spMkLst>
        </pc:spChg>
        <pc:spChg chg="add mod">
          <ac:chgData name="Gibson, Robert" userId="60bdf4c2-041f-416e-a621-fbbd87a4773c" providerId="ADAL" clId="{B77E5A8A-9422-478A-9B73-9BB41788DFD1}" dt="2024-04-12T19:55:16.347" v="1778" actId="1035"/>
          <ac:spMkLst>
            <pc:docMk/>
            <pc:sldMk cId="2638631935" sldId="312"/>
            <ac:spMk id="4" creationId="{03A1266A-19D4-92C4-5753-F609A78EAFC0}"/>
          </ac:spMkLst>
        </pc:spChg>
        <pc:spChg chg="del">
          <ac:chgData name="Gibson, Robert" userId="60bdf4c2-041f-416e-a621-fbbd87a4773c" providerId="ADAL" clId="{B77E5A8A-9422-478A-9B73-9BB41788DFD1}" dt="2024-04-09T19:21:52.505" v="837" actId="931"/>
          <ac:spMkLst>
            <pc:docMk/>
            <pc:sldMk cId="2638631935" sldId="312"/>
            <ac:spMk id="4" creationId="{F7A2D4A0-72ED-59D9-CAF7-856A70359896}"/>
          </ac:spMkLst>
        </pc:spChg>
        <pc:picChg chg="add mod modCrop">
          <ac:chgData name="Gibson, Robert" userId="60bdf4c2-041f-416e-a621-fbbd87a4773c" providerId="ADAL" clId="{B77E5A8A-9422-478A-9B73-9BB41788DFD1}" dt="2024-04-12T20:54:32.679" v="3424" actId="962"/>
          <ac:picMkLst>
            <pc:docMk/>
            <pc:sldMk cId="2638631935" sldId="312"/>
            <ac:picMk id="6" creationId="{D888B990-F1C7-4B28-0FED-D7F886DE4930}"/>
          </ac:picMkLst>
        </pc:picChg>
      </pc:sldChg>
      <pc:sldChg chg="addSp delSp modSp mod ord">
        <pc:chgData name="Gibson, Robert" userId="60bdf4c2-041f-416e-a621-fbbd87a4773c" providerId="ADAL" clId="{B77E5A8A-9422-478A-9B73-9BB41788DFD1}" dt="2024-04-15T19:14:45.790" v="3628" actId="962"/>
        <pc:sldMkLst>
          <pc:docMk/>
          <pc:sldMk cId="1664028507" sldId="315"/>
        </pc:sldMkLst>
        <pc:spChg chg="add mod">
          <ac:chgData name="Gibson, Robert" userId="60bdf4c2-041f-416e-a621-fbbd87a4773c" providerId="ADAL" clId="{B77E5A8A-9422-478A-9B73-9BB41788DFD1}" dt="2024-04-09T19:31:05.448" v="1033" actId="207"/>
          <ac:spMkLst>
            <pc:docMk/>
            <pc:sldMk cId="1664028507" sldId="315"/>
            <ac:spMk id="4" creationId="{538D0586-6EC4-F5C5-DF2C-4D31FD7DA1A0}"/>
          </ac:spMkLst>
        </pc:spChg>
        <pc:spChg chg="add mod">
          <ac:chgData name="Gibson, Robert" userId="60bdf4c2-041f-416e-a621-fbbd87a4773c" providerId="ADAL" clId="{B77E5A8A-9422-478A-9B73-9BB41788DFD1}" dt="2024-04-09T19:31:05.448" v="1033" actId="207"/>
          <ac:spMkLst>
            <pc:docMk/>
            <pc:sldMk cId="1664028507" sldId="315"/>
            <ac:spMk id="5" creationId="{705C5AE9-BC55-D938-26D8-A9A6553F4FA1}"/>
          </ac:spMkLst>
        </pc:spChg>
        <pc:spChg chg="mod ord">
          <ac:chgData name="Gibson, Robert" userId="60bdf4c2-041f-416e-a621-fbbd87a4773c" providerId="ADAL" clId="{B77E5A8A-9422-478A-9B73-9BB41788DFD1}" dt="2024-04-12T20:55:13.549" v="3430" actId="962"/>
          <ac:spMkLst>
            <pc:docMk/>
            <pc:sldMk cId="1664028507" sldId="315"/>
            <ac:spMk id="9" creationId="{9700B5E5-F6BC-F327-DE1D-95B0A9644463}"/>
          </ac:spMkLst>
        </pc:spChg>
        <pc:spChg chg="mod">
          <ac:chgData name="Gibson, Robert" userId="60bdf4c2-041f-416e-a621-fbbd87a4773c" providerId="ADAL" clId="{B77E5A8A-9422-478A-9B73-9BB41788DFD1}" dt="2024-04-08T20:15:21.964" v="243" actId="14100"/>
          <ac:spMkLst>
            <pc:docMk/>
            <pc:sldMk cId="1664028507" sldId="315"/>
            <ac:spMk id="10" creationId="{19D0CF98-1547-5BA8-E8D4-42ECCA5AE3ED}"/>
          </ac:spMkLst>
        </pc:spChg>
        <pc:spChg chg="mod">
          <ac:chgData name="Gibson, Robert" userId="60bdf4c2-041f-416e-a621-fbbd87a4773c" providerId="ADAL" clId="{B77E5A8A-9422-478A-9B73-9BB41788DFD1}" dt="2024-04-08T20:14:14.210" v="227" actId="20577"/>
          <ac:spMkLst>
            <pc:docMk/>
            <pc:sldMk cId="1664028507" sldId="315"/>
            <ac:spMk id="27" creationId="{AC4DF841-C179-C6AE-0DE0-2078744F4141}"/>
          </ac:spMkLst>
        </pc:spChg>
        <pc:spChg chg="mod">
          <ac:chgData name="Gibson, Robert" userId="60bdf4c2-041f-416e-a621-fbbd87a4773c" providerId="ADAL" clId="{B77E5A8A-9422-478A-9B73-9BB41788DFD1}" dt="2024-04-08T20:14:44.041" v="228"/>
          <ac:spMkLst>
            <pc:docMk/>
            <pc:sldMk cId="1664028507" sldId="315"/>
            <ac:spMk id="28" creationId="{BC572E25-03E8-3A80-873D-690A0AFD7C42}"/>
          </ac:spMkLst>
        </pc:spChg>
        <pc:spChg chg="del">
          <ac:chgData name="Gibson, Robert" userId="60bdf4c2-041f-416e-a621-fbbd87a4773c" providerId="ADAL" clId="{B77E5A8A-9422-478A-9B73-9BB41788DFD1}" dt="2024-04-08T20:13:12.230" v="167"/>
          <ac:spMkLst>
            <pc:docMk/>
            <pc:sldMk cId="1664028507" sldId="315"/>
            <ac:spMk id="33" creationId="{7DC80155-2160-8E37-372C-A34793A737BC}"/>
          </ac:spMkLst>
        </pc:spChg>
        <pc:picChg chg="add mod ord modCrop">
          <ac:chgData name="Gibson, Robert" userId="60bdf4c2-041f-416e-a621-fbbd87a4773c" providerId="ADAL" clId="{B77E5A8A-9422-478A-9B73-9BB41788DFD1}" dt="2024-04-15T19:14:45.790" v="3628" actId="962"/>
          <ac:picMkLst>
            <pc:docMk/>
            <pc:sldMk cId="1664028507" sldId="315"/>
            <ac:picMk id="2" creationId="{E0903AC3-B863-C8ED-E037-A11111EB73D6}"/>
          </ac:picMkLst>
        </pc:picChg>
        <pc:picChg chg="add mod">
          <ac:chgData name="Gibson, Robert" userId="60bdf4c2-041f-416e-a621-fbbd87a4773c" providerId="ADAL" clId="{B77E5A8A-9422-478A-9B73-9BB41788DFD1}" dt="2024-04-12T20:55:10.010" v="3429" actId="962"/>
          <ac:picMkLst>
            <pc:docMk/>
            <pc:sldMk cId="1664028507" sldId="315"/>
            <ac:picMk id="3" creationId="{458E2EF8-BF05-0351-0682-5A6413BEE1BF}"/>
          </ac:picMkLst>
        </pc:picChg>
        <pc:picChg chg="del">
          <ac:chgData name="Gibson, Robert" userId="60bdf4c2-041f-416e-a621-fbbd87a4773c" providerId="ADAL" clId="{B77E5A8A-9422-478A-9B73-9BB41788DFD1}" dt="2024-04-08T20:16:47.321" v="254" actId="478"/>
          <ac:picMkLst>
            <pc:docMk/>
            <pc:sldMk cId="1664028507" sldId="315"/>
            <ac:picMk id="26" creationId="{06374A02-AA9F-1B38-2DB0-6407C1CBFFF2}"/>
          </ac:picMkLst>
        </pc:picChg>
      </pc:sldChg>
      <pc:sldChg chg="del">
        <pc:chgData name="Gibson, Robert" userId="60bdf4c2-041f-416e-a621-fbbd87a4773c" providerId="ADAL" clId="{B77E5A8A-9422-478A-9B73-9BB41788DFD1}" dt="2024-04-08T20:59:19.303" v="786" actId="47"/>
        <pc:sldMkLst>
          <pc:docMk/>
          <pc:sldMk cId="3427617672" sldId="316"/>
        </pc:sldMkLst>
      </pc:sldChg>
      <pc:sldChg chg="del">
        <pc:chgData name="Gibson, Robert" userId="60bdf4c2-041f-416e-a621-fbbd87a4773c" providerId="ADAL" clId="{B77E5A8A-9422-478A-9B73-9BB41788DFD1}" dt="2024-04-08T20:59:19.303" v="786" actId="47"/>
        <pc:sldMkLst>
          <pc:docMk/>
          <pc:sldMk cId="2549074968" sldId="318"/>
        </pc:sldMkLst>
      </pc:sldChg>
      <pc:sldChg chg="del">
        <pc:chgData name="Gibson, Robert" userId="60bdf4c2-041f-416e-a621-fbbd87a4773c" providerId="ADAL" clId="{B77E5A8A-9422-478A-9B73-9BB41788DFD1}" dt="2024-04-08T20:59:19.303" v="786" actId="47"/>
        <pc:sldMkLst>
          <pc:docMk/>
          <pc:sldMk cId="3125915836" sldId="320"/>
        </pc:sldMkLst>
      </pc:sldChg>
      <pc:sldChg chg="del">
        <pc:chgData name="Gibson, Robert" userId="60bdf4c2-041f-416e-a621-fbbd87a4773c" providerId="ADAL" clId="{B77E5A8A-9422-478A-9B73-9BB41788DFD1}" dt="2024-04-08T20:59:19.303" v="786" actId="47"/>
        <pc:sldMkLst>
          <pc:docMk/>
          <pc:sldMk cId="1625847855" sldId="321"/>
        </pc:sldMkLst>
      </pc:sldChg>
      <pc:sldChg chg="del">
        <pc:chgData name="Gibson, Robert" userId="60bdf4c2-041f-416e-a621-fbbd87a4773c" providerId="ADAL" clId="{B77E5A8A-9422-478A-9B73-9BB41788DFD1}" dt="2024-04-08T20:59:19.303" v="786" actId="47"/>
        <pc:sldMkLst>
          <pc:docMk/>
          <pc:sldMk cId="700099408" sldId="322"/>
        </pc:sldMkLst>
      </pc:sldChg>
      <pc:sldChg chg="del">
        <pc:chgData name="Gibson, Robert" userId="60bdf4c2-041f-416e-a621-fbbd87a4773c" providerId="ADAL" clId="{B77E5A8A-9422-478A-9B73-9BB41788DFD1}" dt="2024-04-08T20:59:19.303" v="786" actId="47"/>
        <pc:sldMkLst>
          <pc:docMk/>
          <pc:sldMk cId="3441123918" sldId="323"/>
        </pc:sldMkLst>
      </pc:sldChg>
      <pc:sldChg chg="del">
        <pc:chgData name="Gibson, Robert" userId="60bdf4c2-041f-416e-a621-fbbd87a4773c" providerId="ADAL" clId="{B77E5A8A-9422-478A-9B73-9BB41788DFD1}" dt="2024-04-08T20:59:19.303" v="786" actId="47"/>
        <pc:sldMkLst>
          <pc:docMk/>
          <pc:sldMk cId="1506402255" sldId="324"/>
        </pc:sldMkLst>
      </pc:sldChg>
      <pc:sldChg chg="del">
        <pc:chgData name="Gibson, Robert" userId="60bdf4c2-041f-416e-a621-fbbd87a4773c" providerId="ADAL" clId="{B77E5A8A-9422-478A-9B73-9BB41788DFD1}" dt="2024-04-08T20:59:19.303" v="786" actId="47"/>
        <pc:sldMkLst>
          <pc:docMk/>
          <pc:sldMk cId="3404561382" sldId="325"/>
        </pc:sldMkLst>
      </pc:sldChg>
      <pc:sldChg chg="del">
        <pc:chgData name="Gibson, Robert" userId="60bdf4c2-041f-416e-a621-fbbd87a4773c" providerId="ADAL" clId="{B77E5A8A-9422-478A-9B73-9BB41788DFD1}" dt="2024-04-08T20:59:31.003" v="797" actId="47"/>
        <pc:sldMkLst>
          <pc:docMk/>
          <pc:sldMk cId="3160596309" sldId="326"/>
        </pc:sldMkLst>
      </pc:sldChg>
      <pc:sldChg chg="del">
        <pc:chgData name="Gibson, Robert" userId="60bdf4c2-041f-416e-a621-fbbd87a4773c" providerId="ADAL" clId="{B77E5A8A-9422-478A-9B73-9BB41788DFD1}" dt="2024-04-08T20:59:19.303" v="786" actId="47"/>
        <pc:sldMkLst>
          <pc:docMk/>
          <pc:sldMk cId="475230449" sldId="327"/>
        </pc:sldMkLst>
      </pc:sldChg>
      <pc:sldChg chg="addSp delSp modSp new mod modClrScheme chgLayout">
        <pc:chgData name="Gibson, Robert" userId="60bdf4c2-041f-416e-a621-fbbd87a4773c" providerId="ADAL" clId="{B77E5A8A-9422-478A-9B73-9BB41788DFD1}" dt="2024-04-12T20:48:34.531" v="1840" actId="962"/>
        <pc:sldMkLst>
          <pc:docMk/>
          <pc:sldMk cId="520042987" sldId="328"/>
        </pc:sldMkLst>
        <pc:spChg chg="del">
          <ac:chgData name="Gibson, Robert" userId="60bdf4c2-041f-416e-a621-fbbd87a4773c" providerId="ADAL" clId="{B77E5A8A-9422-478A-9B73-9BB41788DFD1}" dt="2024-04-08T20:18:56.652" v="267"/>
          <ac:spMkLst>
            <pc:docMk/>
            <pc:sldMk cId="520042987" sldId="328"/>
            <ac:spMk id="2" creationId="{F16486F6-21B2-1478-76DE-F4AD94BF6147}"/>
          </ac:spMkLst>
        </pc:spChg>
        <pc:spChg chg="mod ord">
          <ac:chgData name="Gibson, Robert" userId="60bdf4c2-041f-416e-a621-fbbd87a4773c" providerId="ADAL" clId="{B77E5A8A-9422-478A-9B73-9BB41788DFD1}" dt="2024-04-09T19:38:42.363" v="1173" actId="700"/>
          <ac:spMkLst>
            <pc:docMk/>
            <pc:sldMk cId="520042987" sldId="328"/>
            <ac:spMk id="3" creationId="{E9871464-5FC5-BD8B-3E3E-63B50710CF57}"/>
          </ac:spMkLst>
        </pc:spChg>
        <pc:spChg chg="mod ord">
          <ac:chgData name="Gibson, Robert" userId="60bdf4c2-041f-416e-a621-fbbd87a4773c" providerId="ADAL" clId="{B77E5A8A-9422-478A-9B73-9BB41788DFD1}" dt="2024-04-09T19:38:42.363" v="1173" actId="700"/>
          <ac:spMkLst>
            <pc:docMk/>
            <pc:sldMk cId="520042987" sldId="328"/>
            <ac:spMk id="4" creationId="{FC8A3FBD-5787-300B-A2CB-1CE187728F21}"/>
          </ac:spMkLst>
        </pc:spChg>
        <pc:spChg chg="mod ord">
          <ac:chgData name="Gibson, Robert" userId="60bdf4c2-041f-416e-a621-fbbd87a4773c" providerId="ADAL" clId="{B77E5A8A-9422-478A-9B73-9BB41788DFD1}" dt="2024-04-09T19:40:30.446" v="1216" actId="207"/>
          <ac:spMkLst>
            <pc:docMk/>
            <pc:sldMk cId="520042987" sldId="328"/>
            <ac:spMk id="5" creationId="{30CDC742-F917-7510-37BE-B0C0F801B5DA}"/>
          </ac:spMkLst>
        </pc:spChg>
        <pc:spChg chg="mod ord">
          <ac:chgData name="Gibson, Robert" userId="60bdf4c2-041f-416e-a621-fbbd87a4773c" providerId="ADAL" clId="{B77E5A8A-9422-478A-9B73-9BB41788DFD1}" dt="2024-04-09T19:40:30.446" v="1216" actId="207"/>
          <ac:spMkLst>
            <pc:docMk/>
            <pc:sldMk cId="520042987" sldId="328"/>
            <ac:spMk id="6" creationId="{CA9FBD95-1FD6-B430-458B-7490D7DEB23B}"/>
          </ac:spMkLst>
        </pc:spChg>
        <pc:spChg chg="add del mod ord">
          <ac:chgData name="Gibson, Robert" userId="60bdf4c2-041f-416e-a621-fbbd87a4773c" providerId="ADAL" clId="{B77E5A8A-9422-478A-9B73-9BB41788DFD1}" dt="2024-04-08T20:27:18.933" v="339" actId="700"/>
          <ac:spMkLst>
            <pc:docMk/>
            <pc:sldMk cId="520042987" sldId="328"/>
            <ac:spMk id="8" creationId="{2A5A250D-61DB-2766-F554-CBBFAF20460C}"/>
          </ac:spMkLst>
        </pc:spChg>
        <pc:spChg chg="add del mod ord">
          <ac:chgData name="Gibson, Robert" userId="60bdf4c2-041f-416e-a621-fbbd87a4773c" providerId="ADAL" clId="{B77E5A8A-9422-478A-9B73-9BB41788DFD1}" dt="2024-04-08T20:57:29.171" v="780" actId="931"/>
          <ac:spMkLst>
            <pc:docMk/>
            <pc:sldMk cId="520042987" sldId="328"/>
            <ac:spMk id="9" creationId="{B8125A2B-2CAE-D707-02F6-B2AEBEBE5FD0}"/>
          </ac:spMkLst>
        </pc:spChg>
        <pc:spChg chg="add del mod">
          <ac:chgData name="Gibson, Robert" userId="60bdf4c2-041f-416e-a621-fbbd87a4773c" providerId="ADAL" clId="{B77E5A8A-9422-478A-9B73-9BB41788DFD1}" dt="2024-04-09T19:37:58.306" v="1106" actId="931"/>
          <ac:spMkLst>
            <pc:docMk/>
            <pc:sldMk cId="520042987" sldId="328"/>
            <ac:spMk id="13" creationId="{16259669-E7FE-91F0-F745-11449925E335}"/>
          </ac:spMkLst>
        </pc:spChg>
        <pc:spChg chg="add mod">
          <ac:chgData name="Gibson, Robert" userId="60bdf4c2-041f-416e-a621-fbbd87a4773c" providerId="ADAL" clId="{B77E5A8A-9422-478A-9B73-9BB41788DFD1}" dt="2024-04-12T18:28:16" v="1354" actId="14100"/>
          <ac:spMkLst>
            <pc:docMk/>
            <pc:sldMk cId="520042987" sldId="328"/>
            <ac:spMk id="16" creationId="{FD327552-8682-A083-382A-EE823CB3C3F3}"/>
          </ac:spMkLst>
        </pc:spChg>
        <pc:picChg chg="add del mod">
          <ac:chgData name="Gibson, Robert" userId="60bdf4c2-041f-416e-a621-fbbd87a4773c" providerId="ADAL" clId="{B77E5A8A-9422-478A-9B73-9BB41788DFD1}" dt="2024-04-08T20:19:02.807" v="268" actId="478"/>
          <ac:picMkLst>
            <pc:docMk/>
            <pc:sldMk cId="520042987" sldId="328"/>
            <ac:picMk id="7" creationId="{4F65CE64-9A80-00E9-2427-7A636B0DD43E}"/>
          </ac:picMkLst>
        </pc:picChg>
        <pc:picChg chg="add del mod">
          <ac:chgData name="Gibson, Robert" userId="60bdf4c2-041f-416e-a621-fbbd87a4773c" providerId="ADAL" clId="{B77E5A8A-9422-478A-9B73-9BB41788DFD1}" dt="2024-04-08T20:57:33.781" v="783" actId="478"/>
          <ac:picMkLst>
            <pc:docMk/>
            <pc:sldMk cId="520042987" sldId="328"/>
            <ac:picMk id="11" creationId="{C41D9104-BA71-82B2-22BB-F175AF780987}"/>
          </ac:picMkLst>
        </pc:picChg>
        <pc:picChg chg="add mod ord modCrop">
          <ac:chgData name="Gibson, Robert" userId="60bdf4c2-041f-416e-a621-fbbd87a4773c" providerId="ADAL" clId="{B77E5A8A-9422-478A-9B73-9BB41788DFD1}" dt="2024-04-12T20:48:34.531" v="1840" actId="962"/>
          <ac:picMkLst>
            <pc:docMk/>
            <pc:sldMk cId="520042987" sldId="328"/>
            <ac:picMk id="15" creationId="{E333C12C-5063-043D-48D5-687BD4DBC65C}"/>
          </ac:picMkLst>
        </pc:picChg>
      </pc:sldChg>
      <pc:sldChg chg="addSp delSp modSp new mod modClrScheme chgLayout">
        <pc:chgData name="Gibson, Robert" userId="60bdf4c2-041f-416e-a621-fbbd87a4773c" providerId="ADAL" clId="{B77E5A8A-9422-478A-9B73-9BB41788DFD1}" dt="2024-04-15T19:12:03.084" v="3433" actId="478"/>
        <pc:sldMkLst>
          <pc:docMk/>
          <pc:sldMk cId="3277762566" sldId="329"/>
        </pc:sldMkLst>
        <pc:spChg chg="add del mod ord">
          <ac:chgData name="Gibson, Robert" userId="60bdf4c2-041f-416e-a621-fbbd87a4773c" providerId="ADAL" clId="{B77E5A8A-9422-478A-9B73-9BB41788DFD1}" dt="2024-04-15T19:12:03.084" v="3433" actId="478"/>
          <ac:spMkLst>
            <pc:docMk/>
            <pc:sldMk cId="3277762566" sldId="329"/>
            <ac:spMk id="2" creationId="{62A3B56E-E74E-C2A9-9BDC-9BEB0CCC86A7}"/>
          </ac:spMkLst>
        </pc:spChg>
        <pc:spChg chg="mod ord">
          <ac:chgData name="Gibson, Robert" userId="60bdf4c2-041f-416e-a621-fbbd87a4773c" providerId="ADAL" clId="{B77E5A8A-9422-478A-9B73-9BB41788DFD1}" dt="2024-04-08T20:27:38.597" v="341" actId="700"/>
          <ac:spMkLst>
            <pc:docMk/>
            <pc:sldMk cId="3277762566" sldId="329"/>
            <ac:spMk id="3" creationId="{458911BE-01A7-DA80-F5F8-71C12E19E4B1}"/>
          </ac:spMkLst>
        </pc:spChg>
        <pc:spChg chg="mod ord">
          <ac:chgData name="Gibson, Robert" userId="60bdf4c2-041f-416e-a621-fbbd87a4773c" providerId="ADAL" clId="{B77E5A8A-9422-478A-9B73-9BB41788DFD1}" dt="2024-04-08T20:27:38.597" v="341" actId="700"/>
          <ac:spMkLst>
            <pc:docMk/>
            <pc:sldMk cId="3277762566" sldId="329"/>
            <ac:spMk id="4" creationId="{E33D3DE0-36C1-235D-7F75-9AEC089C4D8D}"/>
          </ac:spMkLst>
        </pc:spChg>
        <pc:spChg chg="mod ord">
          <ac:chgData name="Gibson, Robert" userId="60bdf4c2-041f-416e-a621-fbbd87a4773c" providerId="ADAL" clId="{B77E5A8A-9422-478A-9B73-9BB41788DFD1}" dt="2024-04-08T20:27:38.597" v="341" actId="700"/>
          <ac:spMkLst>
            <pc:docMk/>
            <pc:sldMk cId="3277762566" sldId="329"/>
            <ac:spMk id="5" creationId="{F1D9B582-26E4-2EAD-A727-EE2AE42591F4}"/>
          </ac:spMkLst>
        </pc:spChg>
        <pc:spChg chg="mod ord">
          <ac:chgData name="Gibson, Robert" userId="60bdf4c2-041f-416e-a621-fbbd87a4773c" providerId="ADAL" clId="{B77E5A8A-9422-478A-9B73-9BB41788DFD1}" dt="2024-04-08T20:27:38.597" v="341" actId="700"/>
          <ac:spMkLst>
            <pc:docMk/>
            <pc:sldMk cId="3277762566" sldId="329"/>
            <ac:spMk id="6" creationId="{0DE74CE6-C1BB-ABCC-E1D2-1A0825E34D3B}"/>
          </ac:spMkLst>
        </pc:spChg>
        <pc:spChg chg="add del mod ord">
          <ac:chgData name="Gibson, Robert" userId="60bdf4c2-041f-416e-a621-fbbd87a4773c" providerId="ADAL" clId="{B77E5A8A-9422-478A-9B73-9BB41788DFD1}" dt="2024-04-08T20:27:38.597" v="341" actId="700"/>
          <ac:spMkLst>
            <pc:docMk/>
            <pc:sldMk cId="3277762566" sldId="329"/>
            <ac:spMk id="8" creationId="{D36D7912-CC35-7E2E-7442-27CEB721FF45}"/>
          </ac:spMkLst>
        </pc:spChg>
        <pc:spChg chg="add mod">
          <ac:chgData name="Gibson, Robert" userId="60bdf4c2-041f-416e-a621-fbbd87a4773c" providerId="ADAL" clId="{B77E5A8A-9422-478A-9B73-9BB41788DFD1}" dt="2024-04-09T19:31:19.148" v="1035" actId="207"/>
          <ac:spMkLst>
            <pc:docMk/>
            <pc:sldMk cId="3277762566" sldId="329"/>
            <ac:spMk id="9" creationId="{3BBADE31-7880-49CD-5B9E-76D18C59CEF3}"/>
          </ac:spMkLst>
        </pc:spChg>
        <pc:spChg chg="add mod">
          <ac:chgData name="Gibson, Robert" userId="60bdf4c2-041f-416e-a621-fbbd87a4773c" providerId="ADAL" clId="{B77E5A8A-9422-478A-9B73-9BB41788DFD1}" dt="2024-04-09T19:31:19.148" v="1035" actId="207"/>
          <ac:spMkLst>
            <pc:docMk/>
            <pc:sldMk cId="3277762566" sldId="329"/>
            <ac:spMk id="10" creationId="{5B88A1E5-4E46-9B87-2A4D-9F12E9DC4514}"/>
          </ac:spMkLst>
        </pc:spChg>
        <pc:picChg chg="add mod">
          <ac:chgData name="Gibson, Robert" userId="60bdf4c2-041f-416e-a621-fbbd87a4773c" providerId="ADAL" clId="{B77E5A8A-9422-478A-9B73-9BB41788DFD1}" dt="2024-04-12T20:50:11.312" v="2296" actId="962"/>
          <ac:picMkLst>
            <pc:docMk/>
            <pc:sldMk cId="3277762566" sldId="329"/>
            <ac:picMk id="7" creationId="{540C12D5-5226-96DC-4D70-6F063D048D1E}"/>
          </ac:picMkLst>
        </pc:picChg>
      </pc:sldChg>
      <pc:sldChg chg="addSp delSp modSp new mod modClrScheme chgLayout">
        <pc:chgData name="Gibson, Robert" userId="60bdf4c2-041f-416e-a621-fbbd87a4773c" providerId="ADAL" clId="{B77E5A8A-9422-478A-9B73-9BB41788DFD1}" dt="2024-04-15T19:18:19.692" v="3648" actId="947"/>
        <pc:sldMkLst>
          <pc:docMk/>
          <pc:sldMk cId="622982581" sldId="330"/>
        </pc:sldMkLst>
        <pc:spChg chg="add del mod ord">
          <ac:chgData name="Gibson, Robert" userId="60bdf4c2-041f-416e-a621-fbbd87a4773c" providerId="ADAL" clId="{B77E5A8A-9422-478A-9B73-9BB41788DFD1}" dt="2024-04-15T19:11:48.582" v="3432" actId="478"/>
          <ac:spMkLst>
            <pc:docMk/>
            <pc:sldMk cId="622982581" sldId="330"/>
            <ac:spMk id="2" creationId="{3CD8EF47-931B-F2B1-721C-371BBC78FAAD}"/>
          </ac:spMkLst>
        </pc:spChg>
        <pc:spChg chg="mod ord">
          <ac:chgData name="Gibson, Robert" userId="60bdf4c2-041f-416e-a621-fbbd87a4773c" providerId="ADAL" clId="{B77E5A8A-9422-478A-9B73-9BB41788DFD1}" dt="2024-04-15T19:17:51.176" v="3645" actId="6264"/>
          <ac:spMkLst>
            <pc:docMk/>
            <pc:sldMk cId="622982581" sldId="330"/>
            <ac:spMk id="3" creationId="{5F5B0B58-B87F-F797-52F0-5AF4E574A300}"/>
          </ac:spMkLst>
        </pc:spChg>
        <pc:spChg chg="mod ord">
          <ac:chgData name="Gibson, Robert" userId="60bdf4c2-041f-416e-a621-fbbd87a4773c" providerId="ADAL" clId="{B77E5A8A-9422-478A-9B73-9BB41788DFD1}" dt="2024-04-15T19:18:19.692" v="3648" actId="947"/>
          <ac:spMkLst>
            <pc:docMk/>
            <pc:sldMk cId="622982581" sldId="330"/>
            <ac:spMk id="4" creationId="{85882BE1-952B-06A4-D8B5-4BB3CFA0DE0A}"/>
          </ac:spMkLst>
        </pc:spChg>
        <pc:spChg chg="mod ord">
          <ac:chgData name="Gibson, Robert" userId="60bdf4c2-041f-416e-a621-fbbd87a4773c" providerId="ADAL" clId="{B77E5A8A-9422-478A-9B73-9BB41788DFD1}" dt="2024-04-15T19:17:51.176" v="3645" actId="6264"/>
          <ac:spMkLst>
            <pc:docMk/>
            <pc:sldMk cId="622982581" sldId="330"/>
            <ac:spMk id="5" creationId="{E86EBA1B-2BBF-23C3-6844-A474A89BED37}"/>
          </ac:spMkLst>
        </pc:spChg>
        <pc:spChg chg="mod ord">
          <ac:chgData name="Gibson, Robert" userId="60bdf4c2-041f-416e-a621-fbbd87a4773c" providerId="ADAL" clId="{B77E5A8A-9422-478A-9B73-9BB41788DFD1}" dt="2024-04-15T19:17:51.176" v="3645" actId="6264"/>
          <ac:spMkLst>
            <pc:docMk/>
            <pc:sldMk cId="622982581" sldId="330"/>
            <ac:spMk id="6" creationId="{1C8D56F1-A6D1-843C-F038-D9F3C2BC252D}"/>
          </ac:spMkLst>
        </pc:spChg>
        <pc:spChg chg="add del mod ord">
          <ac:chgData name="Gibson, Robert" userId="60bdf4c2-041f-416e-a621-fbbd87a4773c" providerId="ADAL" clId="{B77E5A8A-9422-478A-9B73-9BB41788DFD1}" dt="2024-04-08T20:28:12.089" v="345" actId="700"/>
          <ac:spMkLst>
            <pc:docMk/>
            <pc:sldMk cId="622982581" sldId="330"/>
            <ac:spMk id="7" creationId="{172BE922-5093-38FC-D8A8-79FCDD661A60}"/>
          </ac:spMkLst>
        </pc:spChg>
        <pc:spChg chg="add del mod ord">
          <ac:chgData name="Gibson, Robert" userId="60bdf4c2-041f-416e-a621-fbbd87a4773c" providerId="ADAL" clId="{B77E5A8A-9422-478A-9B73-9BB41788DFD1}" dt="2024-04-15T19:17:51.176" v="3645" actId="6264"/>
          <ac:spMkLst>
            <pc:docMk/>
            <pc:sldMk cId="622982581" sldId="330"/>
            <ac:spMk id="7" creationId="{A3C920E9-99E4-96C9-02D3-D32E3C60D131}"/>
          </ac:spMkLst>
        </pc:spChg>
        <pc:spChg chg="add mod">
          <ac:chgData name="Gibson, Robert" userId="60bdf4c2-041f-416e-a621-fbbd87a4773c" providerId="ADAL" clId="{B77E5A8A-9422-478A-9B73-9BB41788DFD1}" dt="2024-04-09T19:31:26.763" v="1037" actId="207"/>
          <ac:spMkLst>
            <pc:docMk/>
            <pc:sldMk cId="622982581" sldId="330"/>
            <ac:spMk id="8" creationId="{95F83100-CE64-EB2B-C2D4-EADC53FC47A2}"/>
          </ac:spMkLst>
        </pc:spChg>
        <pc:spChg chg="add mod">
          <ac:chgData name="Gibson, Robert" userId="60bdf4c2-041f-416e-a621-fbbd87a4773c" providerId="ADAL" clId="{B77E5A8A-9422-478A-9B73-9BB41788DFD1}" dt="2024-04-09T19:31:26.763" v="1037" actId="207"/>
          <ac:spMkLst>
            <pc:docMk/>
            <pc:sldMk cId="622982581" sldId="330"/>
            <ac:spMk id="9" creationId="{F1AD89BC-8B45-C186-0C18-2B249DACF2BC}"/>
          </ac:spMkLst>
        </pc:spChg>
        <pc:spChg chg="add del mod">
          <ac:chgData name="Gibson, Robert" userId="60bdf4c2-041f-416e-a621-fbbd87a4773c" providerId="ADAL" clId="{B77E5A8A-9422-478A-9B73-9BB41788DFD1}" dt="2024-04-15T19:17:51.176" v="3645" actId="6264"/>
          <ac:spMkLst>
            <pc:docMk/>
            <pc:sldMk cId="622982581" sldId="330"/>
            <ac:spMk id="10" creationId="{5E6E1E21-E3DE-DF56-2A7B-F5DBFC5AD535}"/>
          </ac:spMkLst>
        </pc:spChg>
        <pc:spChg chg="add del mod">
          <ac:chgData name="Gibson, Robert" userId="60bdf4c2-041f-416e-a621-fbbd87a4773c" providerId="ADAL" clId="{B77E5A8A-9422-478A-9B73-9BB41788DFD1}" dt="2024-04-15T19:17:51.176" v="3645" actId="6264"/>
          <ac:spMkLst>
            <pc:docMk/>
            <pc:sldMk cId="622982581" sldId="330"/>
            <ac:spMk id="11" creationId="{C9FF8C31-5040-8EDC-BBE4-AA6BDBD24362}"/>
          </ac:spMkLst>
        </pc:spChg>
        <pc:spChg chg="add del mod">
          <ac:chgData name="Gibson, Robert" userId="60bdf4c2-041f-416e-a621-fbbd87a4773c" providerId="ADAL" clId="{B77E5A8A-9422-478A-9B73-9BB41788DFD1}" dt="2024-04-15T19:17:51.176" v="3645" actId="6264"/>
          <ac:spMkLst>
            <pc:docMk/>
            <pc:sldMk cId="622982581" sldId="330"/>
            <ac:spMk id="12" creationId="{59D94A98-39ED-D692-51E2-C155529EDBD2}"/>
          </ac:spMkLst>
        </pc:spChg>
        <pc:spChg chg="add del mod">
          <ac:chgData name="Gibson, Robert" userId="60bdf4c2-041f-416e-a621-fbbd87a4773c" providerId="ADAL" clId="{B77E5A8A-9422-478A-9B73-9BB41788DFD1}" dt="2024-04-15T19:17:51.176" v="3645" actId="6264"/>
          <ac:spMkLst>
            <pc:docMk/>
            <pc:sldMk cId="622982581" sldId="330"/>
            <ac:spMk id="13" creationId="{D0B2854A-E455-4010-A043-5BC812166FB1}"/>
          </ac:spMkLst>
        </pc:spChg>
        <pc:spChg chg="add del mod ord">
          <ac:chgData name="Gibson, Robert" userId="60bdf4c2-041f-416e-a621-fbbd87a4773c" providerId="ADAL" clId="{B77E5A8A-9422-478A-9B73-9BB41788DFD1}" dt="2024-04-15T19:18:03.896" v="3647" actId="478"/>
          <ac:spMkLst>
            <pc:docMk/>
            <pc:sldMk cId="622982581" sldId="330"/>
            <ac:spMk id="14" creationId="{755816F5-7EF3-0220-0893-E20E9DCB475C}"/>
          </ac:spMkLst>
        </pc:spChg>
        <pc:picChg chg="add mod">
          <ac:chgData name="Gibson, Robert" userId="60bdf4c2-041f-416e-a621-fbbd87a4773c" providerId="ADAL" clId="{B77E5A8A-9422-478A-9B73-9BB41788DFD1}" dt="2024-04-15T19:15:37.363" v="3630" actId="1037"/>
          <ac:picMkLst>
            <pc:docMk/>
            <pc:sldMk cId="622982581" sldId="330"/>
            <ac:picMk id="1026" creationId="{7C195085-034D-8812-F9CC-2374EC0EF06A}"/>
          </ac:picMkLst>
        </pc:picChg>
      </pc:sldChg>
      <pc:sldChg chg="addSp delSp modSp new mod modClrScheme chgLayout">
        <pc:chgData name="Gibson, Robert" userId="60bdf4c2-041f-416e-a621-fbbd87a4773c" providerId="ADAL" clId="{B77E5A8A-9422-478A-9B73-9BB41788DFD1}" dt="2024-04-15T20:38:04.481" v="3651" actId="20577"/>
        <pc:sldMkLst>
          <pc:docMk/>
          <pc:sldMk cId="1054022921" sldId="331"/>
        </pc:sldMkLst>
        <pc:spChg chg="add del mod ord">
          <ac:chgData name="Gibson, Robert" userId="60bdf4c2-041f-416e-a621-fbbd87a4773c" providerId="ADAL" clId="{B77E5A8A-9422-478A-9B73-9BB41788DFD1}" dt="2024-04-08T20:26:32.573" v="332" actId="700"/>
          <ac:spMkLst>
            <pc:docMk/>
            <pc:sldMk cId="1054022921" sldId="331"/>
            <ac:spMk id="2" creationId="{3B604F82-D4B3-0CC2-EA38-D267C3EE8517}"/>
          </ac:spMkLst>
        </pc:spChg>
        <pc:spChg chg="add mod">
          <ac:chgData name="Gibson, Robert" userId="60bdf4c2-041f-416e-a621-fbbd87a4773c" providerId="ADAL" clId="{B77E5A8A-9422-478A-9B73-9BB41788DFD1}" dt="2024-04-12T15:23:02.809" v="1250" actId="1035"/>
          <ac:spMkLst>
            <pc:docMk/>
            <pc:sldMk cId="1054022921" sldId="331"/>
            <ac:spMk id="2" creationId="{CAF0AEA8-EE25-EBB5-9652-63F129CC8EFB}"/>
          </ac:spMkLst>
        </pc:spChg>
        <pc:spChg chg="mod ord">
          <ac:chgData name="Gibson, Robert" userId="60bdf4c2-041f-416e-a621-fbbd87a4773c" providerId="ADAL" clId="{B77E5A8A-9422-478A-9B73-9BB41788DFD1}" dt="2024-04-08T20:26:32.573" v="332" actId="700"/>
          <ac:spMkLst>
            <pc:docMk/>
            <pc:sldMk cId="1054022921" sldId="331"/>
            <ac:spMk id="3" creationId="{3D553469-2E1A-EF33-8374-658F8C507032}"/>
          </ac:spMkLst>
        </pc:spChg>
        <pc:spChg chg="mod ord">
          <ac:chgData name="Gibson, Robert" userId="60bdf4c2-041f-416e-a621-fbbd87a4773c" providerId="ADAL" clId="{B77E5A8A-9422-478A-9B73-9BB41788DFD1}" dt="2024-04-15T20:38:04.481" v="3651" actId="20577"/>
          <ac:spMkLst>
            <pc:docMk/>
            <pc:sldMk cId="1054022921" sldId="331"/>
            <ac:spMk id="4" creationId="{95E74F49-AC4B-27AD-9CE7-83C7FA284ED3}"/>
          </ac:spMkLst>
        </pc:spChg>
        <pc:spChg chg="mod ord">
          <ac:chgData name="Gibson, Robert" userId="60bdf4c2-041f-416e-a621-fbbd87a4773c" providerId="ADAL" clId="{B77E5A8A-9422-478A-9B73-9BB41788DFD1}" dt="2024-04-08T20:26:32.573" v="332" actId="700"/>
          <ac:spMkLst>
            <pc:docMk/>
            <pc:sldMk cId="1054022921" sldId="331"/>
            <ac:spMk id="5" creationId="{742970C8-7426-44DC-88A8-244790935046}"/>
          </ac:spMkLst>
        </pc:spChg>
        <pc:spChg chg="mod ord">
          <ac:chgData name="Gibson, Robert" userId="60bdf4c2-041f-416e-a621-fbbd87a4773c" providerId="ADAL" clId="{B77E5A8A-9422-478A-9B73-9BB41788DFD1}" dt="2024-04-08T20:26:32.573" v="332" actId="700"/>
          <ac:spMkLst>
            <pc:docMk/>
            <pc:sldMk cId="1054022921" sldId="331"/>
            <ac:spMk id="6" creationId="{B2568EB2-55A9-8A55-F7A6-B9001468BEE5}"/>
          </ac:spMkLst>
        </pc:spChg>
        <pc:spChg chg="add del mod ord">
          <ac:chgData name="Gibson, Robert" userId="60bdf4c2-041f-416e-a621-fbbd87a4773c" providerId="ADAL" clId="{B77E5A8A-9422-478A-9B73-9BB41788DFD1}" dt="2024-04-09T19:24:38.955" v="953" actId="931"/>
          <ac:spMkLst>
            <pc:docMk/>
            <pc:sldMk cId="1054022921" sldId="331"/>
            <ac:spMk id="11" creationId="{AA8C6127-5E2B-0BA0-1F8B-1650D5192482}"/>
          </ac:spMkLst>
        </pc:spChg>
        <pc:picChg chg="add mod ord">
          <ac:chgData name="Gibson, Robert" userId="60bdf4c2-041f-416e-a621-fbbd87a4773c" providerId="ADAL" clId="{B77E5A8A-9422-478A-9B73-9BB41788DFD1}" dt="2024-04-08T20:25:23.182" v="315"/>
          <ac:picMkLst>
            <pc:docMk/>
            <pc:sldMk cId="1054022921" sldId="331"/>
            <ac:picMk id="7" creationId="{35230FFF-CF87-AF58-D727-7C4DF669054F}"/>
          </ac:picMkLst>
        </pc:picChg>
        <pc:picChg chg="add mod">
          <ac:chgData name="Gibson, Robert" userId="60bdf4c2-041f-416e-a621-fbbd87a4773c" providerId="ADAL" clId="{B77E5A8A-9422-478A-9B73-9BB41788DFD1}" dt="2024-04-08T20:25:31.686" v="317"/>
          <ac:picMkLst>
            <pc:docMk/>
            <pc:sldMk cId="1054022921" sldId="331"/>
            <ac:picMk id="8" creationId="{C497C5C6-4E45-6CAD-2B6B-F0CA627EDA03}"/>
          </ac:picMkLst>
        </pc:picChg>
        <pc:picChg chg="add mod">
          <ac:chgData name="Gibson, Robert" userId="60bdf4c2-041f-416e-a621-fbbd87a4773c" providerId="ADAL" clId="{B77E5A8A-9422-478A-9B73-9BB41788DFD1}" dt="2024-04-08T20:25:36.070" v="319"/>
          <ac:picMkLst>
            <pc:docMk/>
            <pc:sldMk cId="1054022921" sldId="331"/>
            <ac:picMk id="9" creationId="{A16FDCB0-9F5F-AC8A-1923-FE843B379811}"/>
          </ac:picMkLst>
        </pc:picChg>
        <pc:picChg chg="add mod ord">
          <ac:chgData name="Gibson, Robert" userId="60bdf4c2-041f-416e-a621-fbbd87a4773c" providerId="ADAL" clId="{B77E5A8A-9422-478A-9B73-9BB41788DFD1}" dt="2024-04-08T20:26:19.063" v="331"/>
          <ac:picMkLst>
            <pc:docMk/>
            <pc:sldMk cId="1054022921" sldId="331"/>
            <ac:picMk id="10" creationId="{AA4043FA-DA6A-1F9B-4C35-B53BA12A5A62}"/>
          </ac:picMkLst>
        </pc:picChg>
        <pc:picChg chg="add mod ord">
          <ac:chgData name="Gibson, Robert" userId="60bdf4c2-041f-416e-a621-fbbd87a4773c" providerId="ADAL" clId="{B77E5A8A-9422-478A-9B73-9BB41788DFD1}" dt="2024-04-08T20:26:59.354" v="338"/>
          <ac:picMkLst>
            <pc:docMk/>
            <pc:sldMk cId="1054022921" sldId="331"/>
            <ac:picMk id="12" creationId="{EE7BF901-FA5F-513E-ACC3-0FF93AE97CF2}"/>
          </ac:picMkLst>
        </pc:picChg>
        <pc:picChg chg="add mod">
          <ac:chgData name="Gibson, Robert" userId="60bdf4c2-041f-416e-a621-fbbd87a4773c" providerId="ADAL" clId="{B77E5A8A-9422-478A-9B73-9BB41788DFD1}" dt="2024-04-08T20:28:43.648" v="347"/>
          <ac:picMkLst>
            <pc:docMk/>
            <pc:sldMk cId="1054022921" sldId="331"/>
            <ac:picMk id="13" creationId="{B3B51330-B8B3-A1B6-658F-FA1183054072}"/>
          </ac:picMkLst>
        </pc:picChg>
        <pc:picChg chg="add mod">
          <ac:chgData name="Gibson, Robert" userId="60bdf4c2-041f-416e-a621-fbbd87a4773c" providerId="ADAL" clId="{B77E5A8A-9422-478A-9B73-9BB41788DFD1}" dt="2024-04-08T20:28:45.959" v="349"/>
          <ac:picMkLst>
            <pc:docMk/>
            <pc:sldMk cId="1054022921" sldId="331"/>
            <ac:picMk id="14" creationId="{05A847A3-1CC7-4708-1EA9-1ADFF9C5E8FB}"/>
          </ac:picMkLst>
        </pc:picChg>
        <pc:picChg chg="add mod modCrop">
          <ac:chgData name="Gibson, Robert" userId="60bdf4c2-041f-416e-a621-fbbd87a4773c" providerId="ADAL" clId="{B77E5A8A-9422-478A-9B73-9BB41788DFD1}" dt="2024-04-12T20:50:38.064" v="2364" actId="962"/>
          <ac:picMkLst>
            <pc:docMk/>
            <pc:sldMk cId="1054022921" sldId="331"/>
            <ac:picMk id="16" creationId="{33E186C2-2023-07FC-1389-E719BED82CCF}"/>
          </ac:picMkLst>
        </pc:picChg>
      </pc:sldChg>
      <pc:sldChg chg="addSp delSp modSp new mod ord">
        <pc:chgData name="Gibson, Robert" userId="60bdf4c2-041f-416e-a621-fbbd87a4773c" providerId="ADAL" clId="{B77E5A8A-9422-478A-9B73-9BB41788DFD1}" dt="2024-04-15T19:11:35.338" v="3431" actId="478"/>
        <pc:sldMkLst>
          <pc:docMk/>
          <pc:sldMk cId="3460990348" sldId="332"/>
        </pc:sldMkLst>
        <pc:spChg chg="del">
          <ac:chgData name="Gibson, Robert" userId="60bdf4c2-041f-416e-a621-fbbd87a4773c" providerId="ADAL" clId="{B77E5A8A-9422-478A-9B73-9BB41788DFD1}" dt="2024-04-15T19:11:35.338" v="3431" actId="478"/>
          <ac:spMkLst>
            <pc:docMk/>
            <pc:sldMk cId="3460990348" sldId="332"/>
            <ac:spMk id="2" creationId="{1427F9AF-6702-2AC6-F307-4732C1D25237}"/>
          </ac:spMkLst>
        </pc:spChg>
        <pc:spChg chg="mod">
          <ac:chgData name="Gibson, Robert" userId="60bdf4c2-041f-416e-a621-fbbd87a4773c" providerId="ADAL" clId="{B77E5A8A-9422-478A-9B73-9BB41788DFD1}" dt="2024-04-08T20:29:48.236" v="369"/>
          <ac:spMkLst>
            <pc:docMk/>
            <pc:sldMk cId="3460990348" sldId="332"/>
            <ac:spMk id="3" creationId="{68FD3221-0A0F-AD81-FA7C-385B74FC196E}"/>
          </ac:spMkLst>
        </pc:spChg>
        <pc:spChg chg="mod">
          <ac:chgData name="Gibson, Robert" userId="60bdf4c2-041f-416e-a621-fbbd87a4773c" providerId="ADAL" clId="{B77E5A8A-9422-478A-9B73-9BB41788DFD1}" dt="2024-04-08T20:30:00.934" v="371" actId="20577"/>
          <ac:spMkLst>
            <pc:docMk/>
            <pc:sldMk cId="3460990348" sldId="332"/>
            <ac:spMk id="4" creationId="{9458F41D-6648-828B-56D6-FDE4AD0F229F}"/>
          </ac:spMkLst>
        </pc:spChg>
        <pc:spChg chg="add mod">
          <ac:chgData name="Gibson, Robert" userId="60bdf4c2-041f-416e-a621-fbbd87a4773c" providerId="ADAL" clId="{B77E5A8A-9422-478A-9B73-9BB41788DFD1}" dt="2024-04-09T19:31:36.989" v="1039" actId="207"/>
          <ac:spMkLst>
            <pc:docMk/>
            <pc:sldMk cId="3460990348" sldId="332"/>
            <ac:spMk id="8" creationId="{0BE99B63-BE26-3D8A-DF1C-44C13D824D7C}"/>
          </ac:spMkLst>
        </pc:spChg>
        <pc:spChg chg="add mod">
          <ac:chgData name="Gibson, Robert" userId="60bdf4c2-041f-416e-a621-fbbd87a4773c" providerId="ADAL" clId="{B77E5A8A-9422-478A-9B73-9BB41788DFD1}" dt="2024-04-09T19:31:36.989" v="1039" actId="207"/>
          <ac:spMkLst>
            <pc:docMk/>
            <pc:sldMk cId="3460990348" sldId="332"/>
            <ac:spMk id="9" creationId="{F524E3C7-E89E-820B-E45E-F169A3250B72}"/>
          </ac:spMkLst>
        </pc:spChg>
        <pc:picChg chg="add mod">
          <ac:chgData name="Gibson, Robert" userId="60bdf4c2-041f-416e-a621-fbbd87a4773c" providerId="ADAL" clId="{B77E5A8A-9422-478A-9B73-9BB41788DFD1}" dt="2024-04-12T20:51:21.990" v="2534" actId="962"/>
          <ac:picMkLst>
            <pc:docMk/>
            <pc:sldMk cId="3460990348" sldId="332"/>
            <ac:picMk id="7" creationId="{9B7CCA95-0DE1-03E9-3259-12F4E960FF62}"/>
          </ac:picMkLst>
        </pc:picChg>
      </pc:sldChg>
      <pc:sldChg chg="addSp delSp modSp new mod chgLayout">
        <pc:chgData name="Gibson, Robert" userId="60bdf4c2-041f-416e-a621-fbbd87a4773c" providerId="ADAL" clId="{B77E5A8A-9422-478A-9B73-9BB41788DFD1}" dt="2024-04-12T20:52:17.157" v="2722" actId="962"/>
        <pc:sldMkLst>
          <pc:docMk/>
          <pc:sldMk cId="1256714782" sldId="333"/>
        </pc:sldMkLst>
        <pc:spChg chg="del">
          <ac:chgData name="Gibson, Robert" userId="60bdf4c2-041f-416e-a621-fbbd87a4773c" providerId="ADAL" clId="{B77E5A8A-9422-478A-9B73-9BB41788DFD1}" dt="2024-04-08T20:30:31.837" v="373" actId="700"/>
          <ac:spMkLst>
            <pc:docMk/>
            <pc:sldMk cId="1256714782" sldId="333"/>
            <ac:spMk id="2" creationId="{50FC79A1-7883-A8E6-9F9F-8D89C8548013}"/>
          </ac:spMkLst>
        </pc:spChg>
        <pc:spChg chg="del">
          <ac:chgData name="Gibson, Robert" userId="60bdf4c2-041f-416e-a621-fbbd87a4773c" providerId="ADAL" clId="{B77E5A8A-9422-478A-9B73-9BB41788DFD1}" dt="2024-04-08T20:30:31.837" v="373" actId="700"/>
          <ac:spMkLst>
            <pc:docMk/>
            <pc:sldMk cId="1256714782" sldId="333"/>
            <ac:spMk id="3" creationId="{CE46B4AE-2068-8F77-04AA-470C3F6CCD51}"/>
          </ac:spMkLst>
        </pc:spChg>
        <pc:spChg chg="del">
          <ac:chgData name="Gibson, Robert" userId="60bdf4c2-041f-416e-a621-fbbd87a4773c" providerId="ADAL" clId="{B77E5A8A-9422-478A-9B73-9BB41788DFD1}" dt="2024-04-08T20:30:31.837" v="373" actId="700"/>
          <ac:spMkLst>
            <pc:docMk/>
            <pc:sldMk cId="1256714782" sldId="333"/>
            <ac:spMk id="4" creationId="{26ECBB57-3B72-5DFE-C7D3-06AA3AB2DA74}"/>
          </ac:spMkLst>
        </pc:spChg>
        <pc:spChg chg="mod ord">
          <ac:chgData name="Gibson, Robert" userId="60bdf4c2-041f-416e-a621-fbbd87a4773c" providerId="ADAL" clId="{B77E5A8A-9422-478A-9B73-9BB41788DFD1}" dt="2024-04-08T20:30:31.837" v="373" actId="700"/>
          <ac:spMkLst>
            <pc:docMk/>
            <pc:sldMk cId="1256714782" sldId="333"/>
            <ac:spMk id="5" creationId="{0B49F664-D64A-4605-9F68-253D12F4C2EE}"/>
          </ac:spMkLst>
        </pc:spChg>
        <pc:spChg chg="mod ord">
          <ac:chgData name="Gibson, Robert" userId="60bdf4c2-041f-416e-a621-fbbd87a4773c" providerId="ADAL" clId="{B77E5A8A-9422-478A-9B73-9BB41788DFD1}" dt="2024-04-08T20:30:31.837" v="373" actId="700"/>
          <ac:spMkLst>
            <pc:docMk/>
            <pc:sldMk cId="1256714782" sldId="333"/>
            <ac:spMk id="6" creationId="{1B51E77A-EFCB-F006-5788-FFED738329A1}"/>
          </ac:spMkLst>
        </pc:spChg>
        <pc:spChg chg="add mod ord">
          <ac:chgData name="Gibson, Robert" userId="60bdf4c2-041f-416e-a621-fbbd87a4773c" providerId="ADAL" clId="{B77E5A8A-9422-478A-9B73-9BB41788DFD1}" dt="2024-04-08T20:31:26.143" v="447"/>
          <ac:spMkLst>
            <pc:docMk/>
            <pc:sldMk cId="1256714782" sldId="333"/>
            <ac:spMk id="7" creationId="{E5F0AD70-7212-1498-CD92-C302BAD4367C}"/>
          </ac:spMkLst>
        </pc:spChg>
        <pc:spChg chg="add mod ord">
          <ac:chgData name="Gibson, Robert" userId="60bdf4c2-041f-416e-a621-fbbd87a4773c" providerId="ADAL" clId="{B77E5A8A-9422-478A-9B73-9BB41788DFD1}" dt="2024-04-08T20:31:37.337" v="449" actId="20577"/>
          <ac:spMkLst>
            <pc:docMk/>
            <pc:sldMk cId="1256714782" sldId="333"/>
            <ac:spMk id="8" creationId="{B16A40FF-C9FB-2FD2-349D-06923CEA4E9A}"/>
          </ac:spMkLst>
        </pc:spChg>
        <pc:spChg chg="add del mod ord">
          <ac:chgData name="Gibson, Robert" userId="60bdf4c2-041f-416e-a621-fbbd87a4773c" providerId="ADAL" clId="{B77E5A8A-9422-478A-9B73-9BB41788DFD1}" dt="2024-04-08T20:30:40.253" v="374"/>
          <ac:spMkLst>
            <pc:docMk/>
            <pc:sldMk cId="1256714782" sldId="333"/>
            <ac:spMk id="9" creationId="{5FB57C43-0E5D-889B-DFFF-9426FA2C5B01}"/>
          </ac:spMkLst>
        </pc:spChg>
        <pc:spChg chg="add mod">
          <ac:chgData name="Gibson, Robert" userId="60bdf4c2-041f-416e-a621-fbbd87a4773c" providerId="ADAL" clId="{B77E5A8A-9422-478A-9B73-9BB41788DFD1}" dt="2024-04-12T15:23:35.702" v="1281" actId="1037"/>
          <ac:spMkLst>
            <pc:docMk/>
            <pc:sldMk cId="1256714782" sldId="333"/>
            <ac:spMk id="11" creationId="{C11E14B7-37B6-4A2B-9ACF-BBDFCB9F3E5F}"/>
          </ac:spMkLst>
        </pc:spChg>
        <pc:spChg chg="add mod">
          <ac:chgData name="Gibson, Robert" userId="60bdf4c2-041f-416e-a621-fbbd87a4773c" providerId="ADAL" clId="{B77E5A8A-9422-478A-9B73-9BB41788DFD1}" dt="2024-04-09T19:31:49.869" v="1053"/>
          <ac:spMkLst>
            <pc:docMk/>
            <pc:sldMk cId="1256714782" sldId="333"/>
            <ac:spMk id="12" creationId="{98C35B4C-FBB6-9035-C284-086F54D5A495}"/>
          </ac:spMkLst>
        </pc:spChg>
        <pc:spChg chg="add mod">
          <ac:chgData name="Gibson, Robert" userId="60bdf4c2-041f-416e-a621-fbbd87a4773c" providerId="ADAL" clId="{B77E5A8A-9422-478A-9B73-9BB41788DFD1}" dt="2024-04-09T19:31:49.869" v="1053"/>
          <ac:spMkLst>
            <pc:docMk/>
            <pc:sldMk cId="1256714782" sldId="333"/>
            <ac:spMk id="13" creationId="{3073E3CE-1CB0-5FF8-BAEF-CB4C37B8349D}"/>
          </ac:spMkLst>
        </pc:spChg>
        <pc:picChg chg="add mod modCrop">
          <ac:chgData name="Gibson, Robert" userId="60bdf4c2-041f-416e-a621-fbbd87a4773c" providerId="ADAL" clId="{B77E5A8A-9422-478A-9B73-9BB41788DFD1}" dt="2024-04-12T20:52:17.157" v="2722" actId="962"/>
          <ac:picMkLst>
            <pc:docMk/>
            <pc:sldMk cId="1256714782" sldId="333"/>
            <ac:picMk id="10" creationId="{03E28A5F-0A5A-318C-0E70-0DF9EE7EC688}"/>
          </ac:picMkLst>
        </pc:picChg>
      </pc:sldChg>
      <pc:sldChg chg="addSp delSp modSp new mod chgLayout">
        <pc:chgData name="Gibson, Robert" userId="60bdf4c2-041f-416e-a621-fbbd87a4773c" providerId="ADAL" clId="{B77E5A8A-9422-478A-9B73-9BB41788DFD1}" dt="2024-04-15T19:16:15.176" v="3636" actId="404"/>
        <pc:sldMkLst>
          <pc:docMk/>
          <pc:sldMk cId="3854202826" sldId="334"/>
        </pc:sldMkLst>
        <pc:spChg chg="del">
          <ac:chgData name="Gibson, Robert" userId="60bdf4c2-041f-416e-a621-fbbd87a4773c" providerId="ADAL" clId="{B77E5A8A-9422-478A-9B73-9BB41788DFD1}" dt="2024-04-08T20:32:27.987" v="451" actId="700"/>
          <ac:spMkLst>
            <pc:docMk/>
            <pc:sldMk cId="3854202826" sldId="334"/>
            <ac:spMk id="2" creationId="{8B92BA8C-63F9-5193-A881-F58C57532257}"/>
          </ac:spMkLst>
        </pc:spChg>
        <pc:spChg chg="del">
          <ac:chgData name="Gibson, Robert" userId="60bdf4c2-041f-416e-a621-fbbd87a4773c" providerId="ADAL" clId="{B77E5A8A-9422-478A-9B73-9BB41788DFD1}" dt="2024-04-08T20:32:27.987" v="451" actId="700"/>
          <ac:spMkLst>
            <pc:docMk/>
            <pc:sldMk cId="3854202826" sldId="334"/>
            <ac:spMk id="3" creationId="{5742E5C4-D472-B313-92EC-CA24C13CB013}"/>
          </ac:spMkLst>
        </pc:spChg>
        <pc:spChg chg="del">
          <ac:chgData name="Gibson, Robert" userId="60bdf4c2-041f-416e-a621-fbbd87a4773c" providerId="ADAL" clId="{B77E5A8A-9422-478A-9B73-9BB41788DFD1}" dt="2024-04-08T20:32:27.987" v="451" actId="700"/>
          <ac:spMkLst>
            <pc:docMk/>
            <pc:sldMk cId="3854202826" sldId="334"/>
            <ac:spMk id="4" creationId="{F27B5221-5020-C274-121D-16CE0E761C04}"/>
          </ac:spMkLst>
        </pc:spChg>
        <pc:spChg chg="mod ord">
          <ac:chgData name="Gibson, Robert" userId="60bdf4c2-041f-416e-a621-fbbd87a4773c" providerId="ADAL" clId="{B77E5A8A-9422-478A-9B73-9BB41788DFD1}" dt="2024-04-08T20:32:27.987" v="451" actId="700"/>
          <ac:spMkLst>
            <pc:docMk/>
            <pc:sldMk cId="3854202826" sldId="334"/>
            <ac:spMk id="5" creationId="{AE63E000-1C8A-DE66-A06A-75813F4673A8}"/>
          </ac:spMkLst>
        </pc:spChg>
        <pc:spChg chg="mod ord">
          <ac:chgData name="Gibson, Robert" userId="60bdf4c2-041f-416e-a621-fbbd87a4773c" providerId="ADAL" clId="{B77E5A8A-9422-478A-9B73-9BB41788DFD1}" dt="2024-04-08T20:32:27.987" v="451" actId="700"/>
          <ac:spMkLst>
            <pc:docMk/>
            <pc:sldMk cId="3854202826" sldId="334"/>
            <ac:spMk id="6" creationId="{541670EF-D4C8-F87A-D020-556479DCD98B}"/>
          </ac:spMkLst>
        </pc:spChg>
        <pc:spChg chg="add mod ord">
          <ac:chgData name="Gibson, Robert" userId="60bdf4c2-041f-416e-a621-fbbd87a4773c" providerId="ADAL" clId="{B77E5A8A-9422-478A-9B73-9BB41788DFD1}" dt="2024-04-08T20:32:37.082" v="452"/>
          <ac:spMkLst>
            <pc:docMk/>
            <pc:sldMk cId="3854202826" sldId="334"/>
            <ac:spMk id="7" creationId="{656BB8AF-1301-D6BF-44F2-E88F444B8BE7}"/>
          </ac:spMkLst>
        </pc:spChg>
        <pc:spChg chg="add mod ord">
          <ac:chgData name="Gibson, Robert" userId="60bdf4c2-041f-416e-a621-fbbd87a4773c" providerId="ADAL" clId="{B77E5A8A-9422-478A-9B73-9BB41788DFD1}" dt="2024-04-15T19:16:15.176" v="3636" actId="404"/>
          <ac:spMkLst>
            <pc:docMk/>
            <pc:sldMk cId="3854202826" sldId="334"/>
            <ac:spMk id="8" creationId="{022856BB-3166-A414-C2E8-D0FB2DCA6DC0}"/>
          </ac:spMkLst>
        </pc:spChg>
        <pc:spChg chg="add del mod ord">
          <ac:chgData name="Gibson, Robert" userId="60bdf4c2-041f-416e-a621-fbbd87a4773c" providerId="ADAL" clId="{B77E5A8A-9422-478A-9B73-9BB41788DFD1}" dt="2024-04-08T20:35:51.976" v="469" actId="931"/>
          <ac:spMkLst>
            <pc:docMk/>
            <pc:sldMk cId="3854202826" sldId="334"/>
            <ac:spMk id="9" creationId="{AA68F6AE-9A86-423C-7B83-1C809A19F637}"/>
          </ac:spMkLst>
        </pc:spChg>
        <pc:picChg chg="add mod">
          <ac:chgData name="Gibson, Robert" userId="60bdf4c2-041f-416e-a621-fbbd87a4773c" providerId="ADAL" clId="{B77E5A8A-9422-478A-9B73-9BB41788DFD1}" dt="2024-04-08T20:33:23.687" v="461"/>
          <ac:picMkLst>
            <pc:docMk/>
            <pc:sldMk cId="3854202826" sldId="334"/>
            <ac:picMk id="10" creationId="{8FB1338F-A917-B46D-8513-8F5F25DF6197}"/>
          </ac:picMkLst>
        </pc:picChg>
        <pc:picChg chg="add mod">
          <ac:chgData name="Gibson, Robert" userId="60bdf4c2-041f-416e-a621-fbbd87a4773c" providerId="ADAL" clId="{B77E5A8A-9422-478A-9B73-9BB41788DFD1}" dt="2024-04-08T20:33:50.246" v="463"/>
          <ac:picMkLst>
            <pc:docMk/>
            <pc:sldMk cId="3854202826" sldId="334"/>
            <ac:picMk id="11" creationId="{8F37D25B-C2F5-7F41-4B76-8DCC41344B1E}"/>
          </ac:picMkLst>
        </pc:picChg>
        <pc:picChg chg="add mod">
          <ac:chgData name="Gibson, Robert" userId="60bdf4c2-041f-416e-a621-fbbd87a4773c" providerId="ADAL" clId="{B77E5A8A-9422-478A-9B73-9BB41788DFD1}" dt="2024-04-08T20:34:43.222" v="468" actId="931"/>
          <ac:picMkLst>
            <pc:docMk/>
            <pc:sldMk cId="3854202826" sldId="334"/>
            <ac:picMk id="13" creationId="{019D29A8-4E31-071A-BC08-B0EEB99E810C}"/>
          </ac:picMkLst>
        </pc:picChg>
        <pc:picChg chg="add mod modCrop">
          <ac:chgData name="Gibson, Robert" userId="60bdf4c2-041f-416e-a621-fbbd87a4773c" providerId="ADAL" clId="{B77E5A8A-9422-478A-9B73-9BB41788DFD1}" dt="2024-04-12T20:52:34.969" v="2798" actId="962"/>
          <ac:picMkLst>
            <pc:docMk/>
            <pc:sldMk cId="3854202826" sldId="334"/>
            <ac:picMk id="15" creationId="{25E01276-AF66-64FB-84F2-4FD964E0EE48}"/>
          </ac:picMkLst>
        </pc:picChg>
      </pc:sldChg>
      <pc:sldChg chg="addSp delSp modSp new mod">
        <pc:chgData name="Gibson, Robert" userId="60bdf4c2-041f-416e-a621-fbbd87a4773c" providerId="ADAL" clId="{B77E5A8A-9422-478A-9B73-9BB41788DFD1}" dt="2024-04-12T20:53:05.190" v="2984" actId="962"/>
        <pc:sldMkLst>
          <pc:docMk/>
          <pc:sldMk cId="4019469884" sldId="335"/>
        </pc:sldMkLst>
        <pc:spChg chg="del">
          <ac:chgData name="Gibson, Robert" userId="60bdf4c2-041f-416e-a621-fbbd87a4773c" providerId="ADAL" clId="{B77E5A8A-9422-478A-9B73-9BB41788DFD1}" dt="2024-04-08T20:37:51.515" v="504"/>
          <ac:spMkLst>
            <pc:docMk/>
            <pc:sldMk cId="4019469884" sldId="335"/>
            <ac:spMk id="2" creationId="{D5E0361A-FB24-5A9F-8E63-C29961D43F66}"/>
          </ac:spMkLst>
        </pc:spChg>
        <pc:spChg chg="mod">
          <ac:chgData name="Gibson, Robert" userId="60bdf4c2-041f-416e-a621-fbbd87a4773c" providerId="ADAL" clId="{B77E5A8A-9422-478A-9B73-9BB41788DFD1}" dt="2024-04-08T20:37:22.923" v="499"/>
          <ac:spMkLst>
            <pc:docMk/>
            <pc:sldMk cId="4019469884" sldId="335"/>
            <ac:spMk id="3" creationId="{2C3B1202-5EA7-9FDE-4A93-6D49B73783EC}"/>
          </ac:spMkLst>
        </pc:spChg>
        <pc:spChg chg="mod">
          <ac:chgData name="Gibson, Robert" userId="60bdf4c2-041f-416e-a621-fbbd87a4773c" providerId="ADAL" clId="{B77E5A8A-9422-478A-9B73-9BB41788DFD1}" dt="2024-04-08T20:37:38.786" v="503" actId="20577"/>
          <ac:spMkLst>
            <pc:docMk/>
            <pc:sldMk cId="4019469884" sldId="335"/>
            <ac:spMk id="4" creationId="{83DF8193-ABC2-8AC3-A7E4-B9C5292E1735}"/>
          </ac:spMkLst>
        </pc:spChg>
        <pc:spChg chg="add del mod ord">
          <ac:chgData name="Gibson, Robert" userId="60bdf4c2-041f-416e-a621-fbbd87a4773c" providerId="ADAL" clId="{B77E5A8A-9422-478A-9B73-9BB41788DFD1}" dt="2024-04-08T20:39:02.867" v="510" actId="478"/>
          <ac:spMkLst>
            <pc:docMk/>
            <pc:sldMk cId="4019469884" sldId="335"/>
            <ac:spMk id="8" creationId="{BAE9A1BB-5F2A-A8C2-1B57-329B88C8A1D8}"/>
          </ac:spMkLst>
        </pc:spChg>
        <pc:spChg chg="add mod">
          <ac:chgData name="Gibson, Robert" userId="60bdf4c2-041f-416e-a621-fbbd87a4773c" providerId="ADAL" clId="{B77E5A8A-9422-478A-9B73-9BB41788DFD1}" dt="2024-04-09T19:33:41.120" v="1070"/>
          <ac:spMkLst>
            <pc:docMk/>
            <pc:sldMk cId="4019469884" sldId="335"/>
            <ac:spMk id="9" creationId="{A606EA98-38B4-5191-610B-5EE4432B5844}"/>
          </ac:spMkLst>
        </pc:spChg>
        <pc:spChg chg="add mod">
          <ac:chgData name="Gibson, Robert" userId="60bdf4c2-041f-416e-a621-fbbd87a4773c" providerId="ADAL" clId="{B77E5A8A-9422-478A-9B73-9BB41788DFD1}" dt="2024-04-09T19:33:41.120" v="1070"/>
          <ac:spMkLst>
            <pc:docMk/>
            <pc:sldMk cId="4019469884" sldId="335"/>
            <ac:spMk id="10" creationId="{6B4212D0-0EA7-DEF7-C8C2-2AF0B15F89A9}"/>
          </ac:spMkLst>
        </pc:spChg>
        <pc:picChg chg="add mod">
          <ac:chgData name="Gibson, Robert" userId="60bdf4c2-041f-416e-a621-fbbd87a4773c" providerId="ADAL" clId="{B77E5A8A-9422-478A-9B73-9BB41788DFD1}" dt="2024-04-12T20:53:05.190" v="2984" actId="962"/>
          <ac:picMkLst>
            <pc:docMk/>
            <pc:sldMk cId="4019469884" sldId="335"/>
            <ac:picMk id="7" creationId="{AB681A52-A1D2-256A-D2E8-175012E787B1}"/>
          </ac:picMkLst>
        </pc:picChg>
      </pc:sldChg>
      <pc:sldChg chg="addSp delSp modSp new mod">
        <pc:chgData name="Gibson, Robert" userId="60bdf4c2-041f-416e-a621-fbbd87a4773c" providerId="ADAL" clId="{B77E5A8A-9422-478A-9B73-9BB41788DFD1}" dt="2024-04-12T20:53:27.766" v="3110" actId="962"/>
        <pc:sldMkLst>
          <pc:docMk/>
          <pc:sldMk cId="2467539337" sldId="336"/>
        </pc:sldMkLst>
        <pc:spChg chg="del">
          <ac:chgData name="Gibson, Robert" userId="60bdf4c2-041f-416e-a621-fbbd87a4773c" providerId="ADAL" clId="{B77E5A8A-9422-478A-9B73-9BB41788DFD1}" dt="2024-04-08T20:39:46.032" v="514"/>
          <ac:spMkLst>
            <pc:docMk/>
            <pc:sldMk cId="2467539337" sldId="336"/>
            <ac:spMk id="2" creationId="{28FB4B84-FFA6-488E-6DA4-CF0AC146BB77}"/>
          </ac:spMkLst>
        </pc:spChg>
        <pc:spChg chg="mod">
          <ac:chgData name="Gibson, Robert" userId="60bdf4c2-041f-416e-a621-fbbd87a4773c" providerId="ADAL" clId="{B77E5A8A-9422-478A-9B73-9BB41788DFD1}" dt="2024-04-08T20:39:59.197" v="515"/>
          <ac:spMkLst>
            <pc:docMk/>
            <pc:sldMk cId="2467539337" sldId="336"/>
            <ac:spMk id="3" creationId="{61F18868-722D-CF94-36D3-F6B52A8FCC65}"/>
          </ac:spMkLst>
        </pc:spChg>
        <pc:spChg chg="mod">
          <ac:chgData name="Gibson, Robert" userId="60bdf4c2-041f-416e-a621-fbbd87a4773c" providerId="ADAL" clId="{B77E5A8A-9422-478A-9B73-9BB41788DFD1}" dt="2024-04-08T20:40:08.777" v="517" actId="20577"/>
          <ac:spMkLst>
            <pc:docMk/>
            <pc:sldMk cId="2467539337" sldId="336"/>
            <ac:spMk id="4" creationId="{BEE8DDF4-3F37-5126-9507-2E4E861ED23C}"/>
          </ac:spMkLst>
        </pc:spChg>
        <pc:spChg chg="add mod">
          <ac:chgData name="Gibson, Robert" userId="60bdf4c2-041f-416e-a621-fbbd87a4773c" providerId="ADAL" clId="{B77E5A8A-9422-478A-9B73-9BB41788DFD1}" dt="2024-04-12T15:24:00.501" v="1296" actId="1036"/>
          <ac:spMkLst>
            <pc:docMk/>
            <pc:sldMk cId="2467539337" sldId="336"/>
            <ac:spMk id="9" creationId="{BD8BEBCB-F999-5229-C286-AD2158880FB5}"/>
          </ac:spMkLst>
        </pc:spChg>
        <pc:spChg chg="add mod">
          <ac:chgData name="Gibson, Robert" userId="60bdf4c2-041f-416e-a621-fbbd87a4773c" providerId="ADAL" clId="{B77E5A8A-9422-478A-9B73-9BB41788DFD1}" dt="2024-04-09T19:32:21.519" v="1055"/>
          <ac:spMkLst>
            <pc:docMk/>
            <pc:sldMk cId="2467539337" sldId="336"/>
            <ac:spMk id="10" creationId="{FD473E62-C6A6-F07C-6B31-9FA27C416758}"/>
          </ac:spMkLst>
        </pc:spChg>
        <pc:spChg chg="add mod">
          <ac:chgData name="Gibson, Robert" userId="60bdf4c2-041f-416e-a621-fbbd87a4773c" providerId="ADAL" clId="{B77E5A8A-9422-478A-9B73-9BB41788DFD1}" dt="2024-04-09T19:32:21.519" v="1055"/>
          <ac:spMkLst>
            <pc:docMk/>
            <pc:sldMk cId="2467539337" sldId="336"/>
            <ac:spMk id="11" creationId="{8EDCAA0E-5471-767E-C3F5-7DADDC9FB04E}"/>
          </ac:spMkLst>
        </pc:spChg>
        <pc:picChg chg="add mod">
          <ac:chgData name="Gibson, Robert" userId="60bdf4c2-041f-416e-a621-fbbd87a4773c" providerId="ADAL" clId="{B77E5A8A-9422-478A-9B73-9BB41788DFD1}" dt="2024-04-08T20:39:39.192" v="513"/>
          <ac:picMkLst>
            <pc:docMk/>
            <pc:sldMk cId="2467539337" sldId="336"/>
            <ac:picMk id="7" creationId="{2ADA7695-D749-22F7-A2A5-BA59D432874D}"/>
          </ac:picMkLst>
        </pc:picChg>
        <pc:picChg chg="add mod">
          <ac:chgData name="Gibson, Robert" userId="60bdf4c2-041f-416e-a621-fbbd87a4773c" providerId="ADAL" clId="{B77E5A8A-9422-478A-9B73-9BB41788DFD1}" dt="2024-04-12T20:53:27.766" v="3110" actId="962"/>
          <ac:picMkLst>
            <pc:docMk/>
            <pc:sldMk cId="2467539337" sldId="336"/>
            <ac:picMk id="8" creationId="{2CCE40AC-8B8C-D864-07C7-CCCD713D7715}"/>
          </ac:picMkLst>
        </pc:picChg>
      </pc:sldChg>
      <pc:sldChg chg="addSp delSp modSp new mod ord modClrScheme chgLayout">
        <pc:chgData name="Gibson, Robert" userId="60bdf4c2-041f-416e-a621-fbbd87a4773c" providerId="ADAL" clId="{B77E5A8A-9422-478A-9B73-9BB41788DFD1}" dt="2024-04-12T20:53:38.977" v="3162" actId="962"/>
        <pc:sldMkLst>
          <pc:docMk/>
          <pc:sldMk cId="28608871" sldId="337"/>
        </pc:sldMkLst>
        <pc:spChg chg="del mod ord">
          <ac:chgData name="Gibson, Robert" userId="60bdf4c2-041f-416e-a621-fbbd87a4773c" providerId="ADAL" clId="{B77E5A8A-9422-478A-9B73-9BB41788DFD1}" dt="2024-04-08T20:42:53.016" v="685" actId="700"/>
          <ac:spMkLst>
            <pc:docMk/>
            <pc:sldMk cId="28608871" sldId="337"/>
            <ac:spMk id="2" creationId="{74EE507C-134D-B1E6-4C2D-F9EE2C053183}"/>
          </ac:spMkLst>
        </pc:spChg>
        <pc:spChg chg="del mod ord">
          <ac:chgData name="Gibson, Robert" userId="60bdf4c2-041f-416e-a621-fbbd87a4773c" providerId="ADAL" clId="{B77E5A8A-9422-478A-9B73-9BB41788DFD1}" dt="2024-04-08T20:42:53.016" v="685" actId="700"/>
          <ac:spMkLst>
            <pc:docMk/>
            <pc:sldMk cId="28608871" sldId="337"/>
            <ac:spMk id="3" creationId="{A81AEF88-DD2D-60D2-539C-E3DFF5450B3C}"/>
          </ac:spMkLst>
        </pc:spChg>
        <pc:spChg chg="del mod ord">
          <ac:chgData name="Gibson, Robert" userId="60bdf4c2-041f-416e-a621-fbbd87a4773c" providerId="ADAL" clId="{B77E5A8A-9422-478A-9B73-9BB41788DFD1}" dt="2024-04-08T20:42:53.016" v="685" actId="700"/>
          <ac:spMkLst>
            <pc:docMk/>
            <pc:sldMk cId="28608871" sldId="337"/>
            <ac:spMk id="4" creationId="{49A93E1A-3DAF-566A-0EE3-30430654FAF2}"/>
          </ac:spMkLst>
        </pc:spChg>
        <pc:spChg chg="mod ord">
          <ac:chgData name="Gibson, Robert" userId="60bdf4c2-041f-416e-a621-fbbd87a4773c" providerId="ADAL" clId="{B77E5A8A-9422-478A-9B73-9BB41788DFD1}" dt="2024-04-08T20:42:53.016" v="685" actId="700"/>
          <ac:spMkLst>
            <pc:docMk/>
            <pc:sldMk cId="28608871" sldId="337"/>
            <ac:spMk id="5" creationId="{4CD2353D-8598-25E9-6BBB-F5CB3C668AE2}"/>
          </ac:spMkLst>
        </pc:spChg>
        <pc:spChg chg="mod ord">
          <ac:chgData name="Gibson, Robert" userId="60bdf4c2-041f-416e-a621-fbbd87a4773c" providerId="ADAL" clId="{B77E5A8A-9422-478A-9B73-9BB41788DFD1}" dt="2024-04-08T20:42:53.016" v="685" actId="700"/>
          <ac:spMkLst>
            <pc:docMk/>
            <pc:sldMk cId="28608871" sldId="337"/>
            <ac:spMk id="6" creationId="{D5CE8900-6FA2-8232-7C7C-655C24E7DB49}"/>
          </ac:spMkLst>
        </pc:spChg>
        <pc:spChg chg="add mod ord">
          <ac:chgData name="Gibson, Robert" userId="60bdf4c2-041f-416e-a621-fbbd87a4773c" providerId="ADAL" clId="{B77E5A8A-9422-478A-9B73-9BB41788DFD1}" dt="2024-04-08T20:43:23.035" v="689"/>
          <ac:spMkLst>
            <pc:docMk/>
            <pc:sldMk cId="28608871" sldId="337"/>
            <ac:spMk id="7" creationId="{0D8B5190-53C9-6DF3-4148-5AFE15B0AE30}"/>
          </ac:spMkLst>
        </pc:spChg>
        <pc:spChg chg="add mod ord">
          <ac:chgData name="Gibson, Robert" userId="60bdf4c2-041f-416e-a621-fbbd87a4773c" providerId="ADAL" clId="{B77E5A8A-9422-478A-9B73-9BB41788DFD1}" dt="2024-04-08T20:43:34.972" v="691" actId="12"/>
          <ac:spMkLst>
            <pc:docMk/>
            <pc:sldMk cId="28608871" sldId="337"/>
            <ac:spMk id="8" creationId="{3631E75D-77DB-52E5-1992-3536A765692D}"/>
          </ac:spMkLst>
        </pc:spChg>
        <pc:spChg chg="add del mod ord">
          <ac:chgData name="Gibson, Robert" userId="60bdf4c2-041f-416e-a621-fbbd87a4773c" providerId="ADAL" clId="{B77E5A8A-9422-478A-9B73-9BB41788DFD1}" dt="2024-04-08T20:43:10.866" v="688"/>
          <ac:spMkLst>
            <pc:docMk/>
            <pc:sldMk cId="28608871" sldId="337"/>
            <ac:spMk id="9" creationId="{2673D9D9-DEB1-5169-8A9A-75A9EAADB742}"/>
          </ac:spMkLst>
        </pc:spChg>
        <pc:spChg chg="add mod">
          <ac:chgData name="Gibson, Robert" userId="60bdf4c2-041f-416e-a621-fbbd87a4773c" providerId="ADAL" clId="{B77E5A8A-9422-478A-9B73-9BB41788DFD1}" dt="2024-04-12T15:24:27.542" v="1313" actId="1037"/>
          <ac:spMkLst>
            <pc:docMk/>
            <pc:sldMk cId="28608871" sldId="337"/>
            <ac:spMk id="12" creationId="{3F7D0676-85C2-0B6B-421F-677D9F8E679F}"/>
          </ac:spMkLst>
        </pc:spChg>
        <pc:spChg chg="add mod">
          <ac:chgData name="Gibson, Robert" userId="60bdf4c2-041f-416e-a621-fbbd87a4773c" providerId="ADAL" clId="{B77E5A8A-9422-478A-9B73-9BB41788DFD1}" dt="2024-04-09T19:32:49.826" v="1066"/>
          <ac:spMkLst>
            <pc:docMk/>
            <pc:sldMk cId="28608871" sldId="337"/>
            <ac:spMk id="13" creationId="{470AB9CB-DBCB-AAE8-28EE-BE78FD2276D6}"/>
          </ac:spMkLst>
        </pc:spChg>
        <pc:spChg chg="add mod">
          <ac:chgData name="Gibson, Robert" userId="60bdf4c2-041f-416e-a621-fbbd87a4773c" providerId="ADAL" clId="{B77E5A8A-9422-478A-9B73-9BB41788DFD1}" dt="2024-04-09T19:32:49.826" v="1066"/>
          <ac:spMkLst>
            <pc:docMk/>
            <pc:sldMk cId="28608871" sldId="337"/>
            <ac:spMk id="14" creationId="{5D475AE9-B8E1-571A-6517-3D983D22F141}"/>
          </ac:spMkLst>
        </pc:spChg>
        <pc:picChg chg="add mod">
          <ac:chgData name="Gibson, Robert" userId="60bdf4c2-041f-416e-a621-fbbd87a4773c" providerId="ADAL" clId="{B77E5A8A-9422-478A-9B73-9BB41788DFD1}" dt="2024-04-08T20:43:04.792" v="687"/>
          <ac:picMkLst>
            <pc:docMk/>
            <pc:sldMk cId="28608871" sldId="337"/>
            <ac:picMk id="10" creationId="{C5B21A8B-C582-8153-0FB0-FD4914FAEC53}"/>
          </ac:picMkLst>
        </pc:picChg>
        <pc:picChg chg="add mod modCrop">
          <ac:chgData name="Gibson, Robert" userId="60bdf4c2-041f-416e-a621-fbbd87a4773c" providerId="ADAL" clId="{B77E5A8A-9422-478A-9B73-9BB41788DFD1}" dt="2024-04-12T20:53:38.977" v="3162" actId="962"/>
          <ac:picMkLst>
            <pc:docMk/>
            <pc:sldMk cId="28608871" sldId="337"/>
            <ac:picMk id="11" creationId="{ADE78344-898A-BECF-7BD4-ECB5FE38F5E7}"/>
          </ac:picMkLst>
        </pc:picChg>
      </pc:sldChg>
      <pc:sldChg chg="addSp delSp modSp new mod ord modClrScheme chgLayout">
        <pc:chgData name="Gibson, Robert" userId="60bdf4c2-041f-416e-a621-fbbd87a4773c" providerId="ADAL" clId="{B77E5A8A-9422-478A-9B73-9BB41788DFD1}" dt="2024-04-12T20:54:03.719" v="3278" actId="962"/>
        <pc:sldMkLst>
          <pc:docMk/>
          <pc:sldMk cId="3123901451" sldId="338"/>
        </pc:sldMkLst>
        <pc:spChg chg="add del">
          <ac:chgData name="Gibson, Robert" userId="60bdf4c2-041f-416e-a621-fbbd87a4773c" providerId="ADAL" clId="{B77E5A8A-9422-478A-9B73-9BB41788DFD1}" dt="2024-04-08T20:48:22.921" v="715" actId="931"/>
          <ac:spMkLst>
            <pc:docMk/>
            <pc:sldMk cId="3123901451" sldId="338"/>
            <ac:spMk id="2" creationId="{D2D45716-AB45-EF85-E2F9-3A8EDB447461}"/>
          </ac:spMkLst>
        </pc:spChg>
        <pc:spChg chg="mod ord">
          <ac:chgData name="Gibson, Robert" userId="60bdf4c2-041f-416e-a621-fbbd87a4773c" providerId="ADAL" clId="{B77E5A8A-9422-478A-9B73-9BB41788DFD1}" dt="2024-04-09T19:29:02.853" v="1027" actId="14100"/>
          <ac:spMkLst>
            <pc:docMk/>
            <pc:sldMk cId="3123901451" sldId="338"/>
            <ac:spMk id="3" creationId="{A29E382A-75C7-CDD1-AA3F-DA81D433FE28}"/>
          </ac:spMkLst>
        </pc:spChg>
        <pc:spChg chg="mod ord">
          <ac:chgData name="Gibson, Robert" userId="60bdf4c2-041f-416e-a621-fbbd87a4773c" providerId="ADAL" clId="{B77E5A8A-9422-478A-9B73-9BB41788DFD1}" dt="2024-04-09T19:28:55.905" v="1026" actId="14100"/>
          <ac:spMkLst>
            <pc:docMk/>
            <pc:sldMk cId="3123901451" sldId="338"/>
            <ac:spMk id="4" creationId="{5FFDC752-61D5-315D-465F-23BBC269A9F3}"/>
          </ac:spMkLst>
        </pc:spChg>
        <pc:spChg chg="mod ord">
          <ac:chgData name="Gibson, Robert" userId="60bdf4c2-041f-416e-a621-fbbd87a4773c" providerId="ADAL" clId="{B77E5A8A-9422-478A-9B73-9BB41788DFD1}" dt="2024-04-09T19:27:57.320" v="1000" actId="700"/>
          <ac:spMkLst>
            <pc:docMk/>
            <pc:sldMk cId="3123901451" sldId="338"/>
            <ac:spMk id="5" creationId="{363C5A33-DE34-BFBB-CDF1-67105FECA1DD}"/>
          </ac:spMkLst>
        </pc:spChg>
        <pc:spChg chg="mod ord">
          <ac:chgData name="Gibson, Robert" userId="60bdf4c2-041f-416e-a621-fbbd87a4773c" providerId="ADAL" clId="{B77E5A8A-9422-478A-9B73-9BB41788DFD1}" dt="2024-04-09T19:27:57.320" v="1000" actId="700"/>
          <ac:spMkLst>
            <pc:docMk/>
            <pc:sldMk cId="3123901451" sldId="338"/>
            <ac:spMk id="6" creationId="{BEB2FDD9-16D9-CCCA-6842-419238C72A5F}"/>
          </ac:spMkLst>
        </pc:spChg>
        <pc:spChg chg="add del mod">
          <ac:chgData name="Gibson, Robert" userId="60bdf4c2-041f-416e-a621-fbbd87a4773c" providerId="ADAL" clId="{B77E5A8A-9422-478A-9B73-9BB41788DFD1}" dt="2024-04-09T19:27:11.581" v="997" actId="931"/>
          <ac:spMkLst>
            <pc:docMk/>
            <pc:sldMk cId="3123901451" sldId="338"/>
            <ac:spMk id="12" creationId="{66A8E264-381C-64AC-A1B3-CEA3E2DB6AFD}"/>
          </ac:spMkLst>
        </pc:spChg>
        <pc:spChg chg="add mod">
          <ac:chgData name="Gibson, Robert" userId="60bdf4c2-041f-416e-a621-fbbd87a4773c" providerId="ADAL" clId="{B77E5A8A-9422-478A-9B73-9BB41788DFD1}" dt="2024-04-12T15:25:05.703" v="1343" actId="1038"/>
          <ac:spMkLst>
            <pc:docMk/>
            <pc:sldMk cId="3123901451" sldId="338"/>
            <ac:spMk id="15" creationId="{1A155F23-AE5A-E98D-FB64-E5CCA0193602}"/>
          </ac:spMkLst>
        </pc:spChg>
        <pc:picChg chg="add mod">
          <ac:chgData name="Gibson, Robert" userId="60bdf4c2-041f-416e-a621-fbbd87a4773c" providerId="ADAL" clId="{B77E5A8A-9422-478A-9B73-9BB41788DFD1}" dt="2024-04-08T20:45:52.255" v="712"/>
          <ac:picMkLst>
            <pc:docMk/>
            <pc:sldMk cId="3123901451" sldId="338"/>
            <ac:picMk id="7" creationId="{A6AF6F36-A6BB-70A6-FBEB-1D1A5635FB68}"/>
          </ac:picMkLst>
        </pc:picChg>
        <pc:picChg chg="add mod">
          <ac:chgData name="Gibson, Robert" userId="60bdf4c2-041f-416e-a621-fbbd87a4773c" providerId="ADAL" clId="{B77E5A8A-9422-478A-9B73-9BB41788DFD1}" dt="2024-04-08T20:45:56.386" v="714"/>
          <ac:picMkLst>
            <pc:docMk/>
            <pc:sldMk cId="3123901451" sldId="338"/>
            <ac:picMk id="8" creationId="{7CBD4B60-A969-408C-AA78-EB69DD28A3F7}"/>
          </ac:picMkLst>
        </pc:picChg>
        <pc:picChg chg="add del mod modCrop">
          <ac:chgData name="Gibson, Robert" userId="60bdf4c2-041f-416e-a621-fbbd87a4773c" providerId="ADAL" clId="{B77E5A8A-9422-478A-9B73-9BB41788DFD1}" dt="2024-04-08T20:48:45.617" v="761" actId="478"/>
          <ac:picMkLst>
            <pc:docMk/>
            <pc:sldMk cId="3123901451" sldId="338"/>
            <ac:picMk id="10" creationId="{4C805D8E-5783-E7AA-E1E4-14C130A38047}"/>
          </ac:picMkLst>
        </pc:picChg>
        <pc:picChg chg="add mod ord modCrop">
          <ac:chgData name="Gibson, Robert" userId="60bdf4c2-041f-416e-a621-fbbd87a4773c" providerId="ADAL" clId="{B77E5A8A-9422-478A-9B73-9BB41788DFD1}" dt="2024-04-12T20:54:03.719" v="3278" actId="962"/>
          <ac:picMkLst>
            <pc:docMk/>
            <pc:sldMk cId="3123901451" sldId="338"/>
            <ac:picMk id="14" creationId="{15FDC7DA-1EE8-0A98-E0C8-A7876BC7518D}"/>
          </ac:picMkLst>
        </pc:picChg>
      </pc:sldChg>
      <pc:sldChg chg="addSp delSp modSp new mod modClrScheme chgLayout">
        <pc:chgData name="Gibson, Robert" userId="60bdf4c2-041f-416e-a621-fbbd87a4773c" providerId="ADAL" clId="{B77E5A8A-9422-478A-9B73-9BB41788DFD1}" dt="2024-04-12T20:54:15.872" v="3358" actId="962"/>
        <pc:sldMkLst>
          <pc:docMk/>
          <pc:sldMk cId="3884897487" sldId="339"/>
        </pc:sldMkLst>
        <pc:spChg chg="del">
          <ac:chgData name="Gibson, Robert" userId="60bdf4c2-041f-416e-a621-fbbd87a4773c" providerId="ADAL" clId="{B77E5A8A-9422-478A-9B73-9BB41788DFD1}" dt="2024-04-09T19:19:38.574" v="830" actId="700"/>
          <ac:spMkLst>
            <pc:docMk/>
            <pc:sldMk cId="3884897487" sldId="339"/>
            <ac:spMk id="2" creationId="{1B06C8B1-3E43-6846-6FB3-2BF59AE1ECDF}"/>
          </ac:spMkLst>
        </pc:spChg>
        <pc:spChg chg="del mod ord">
          <ac:chgData name="Gibson, Robert" userId="60bdf4c2-041f-416e-a621-fbbd87a4773c" providerId="ADAL" clId="{B77E5A8A-9422-478A-9B73-9BB41788DFD1}" dt="2024-04-09T19:19:38.574" v="830" actId="700"/>
          <ac:spMkLst>
            <pc:docMk/>
            <pc:sldMk cId="3884897487" sldId="339"/>
            <ac:spMk id="3" creationId="{10C6A894-E959-7B9D-83D2-F3AF7B068366}"/>
          </ac:spMkLst>
        </pc:spChg>
        <pc:spChg chg="del mod ord">
          <ac:chgData name="Gibson, Robert" userId="60bdf4c2-041f-416e-a621-fbbd87a4773c" providerId="ADAL" clId="{B77E5A8A-9422-478A-9B73-9BB41788DFD1}" dt="2024-04-09T19:19:38.574" v="830" actId="700"/>
          <ac:spMkLst>
            <pc:docMk/>
            <pc:sldMk cId="3884897487" sldId="339"/>
            <ac:spMk id="4" creationId="{46C903A4-DD7C-3570-F189-B4F891093479}"/>
          </ac:spMkLst>
        </pc:spChg>
        <pc:spChg chg="mod ord">
          <ac:chgData name="Gibson, Robert" userId="60bdf4c2-041f-416e-a621-fbbd87a4773c" providerId="ADAL" clId="{B77E5A8A-9422-478A-9B73-9BB41788DFD1}" dt="2024-04-09T19:19:38.574" v="830" actId="700"/>
          <ac:spMkLst>
            <pc:docMk/>
            <pc:sldMk cId="3884897487" sldId="339"/>
            <ac:spMk id="5" creationId="{AA5ED159-9EB2-2498-7DFF-C7DBF1C9A2D8}"/>
          </ac:spMkLst>
        </pc:spChg>
        <pc:spChg chg="mod ord">
          <ac:chgData name="Gibson, Robert" userId="60bdf4c2-041f-416e-a621-fbbd87a4773c" providerId="ADAL" clId="{B77E5A8A-9422-478A-9B73-9BB41788DFD1}" dt="2024-04-09T19:19:38.574" v="830" actId="700"/>
          <ac:spMkLst>
            <pc:docMk/>
            <pc:sldMk cId="3884897487" sldId="339"/>
            <ac:spMk id="6" creationId="{20A3A6B3-BA10-7661-557D-B6D34CAB0CB9}"/>
          </ac:spMkLst>
        </pc:spChg>
        <pc:spChg chg="add mod ord">
          <ac:chgData name="Gibson, Robert" userId="60bdf4c2-041f-416e-a621-fbbd87a4773c" providerId="ADAL" clId="{B77E5A8A-9422-478A-9B73-9BB41788DFD1}" dt="2024-04-09T19:19:51.200" v="831"/>
          <ac:spMkLst>
            <pc:docMk/>
            <pc:sldMk cId="3884897487" sldId="339"/>
            <ac:spMk id="7" creationId="{944C52AA-56C8-6F82-19DC-A1B209FC470C}"/>
          </ac:spMkLst>
        </pc:spChg>
        <pc:spChg chg="add mod ord">
          <ac:chgData name="Gibson, Robert" userId="60bdf4c2-041f-416e-a621-fbbd87a4773c" providerId="ADAL" clId="{B77E5A8A-9422-478A-9B73-9BB41788DFD1}" dt="2024-04-09T19:19:38.574" v="830" actId="700"/>
          <ac:spMkLst>
            <pc:docMk/>
            <pc:sldMk cId="3884897487" sldId="339"/>
            <ac:spMk id="8" creationId="{0414FEA3-4197-BF73-4BBF-86188AD8C35C}"/>
          </ac:spMkLst>
        </pc:spChg>
        <pc:picChg chg="add del mod">
          <ac:chgData name="Gibson, Robert" userId="60bdf4c2-041f-416e-a621-fbbd87a4773c" providerId="ADAL" clId="{B77E5A8A-9422-478A-9B73-9BB41788DFD1}" dt="2024-04-09T19:20:07.695" v="833" actId="478"/>
          <ac:picMkLst>
            <pc:docMk/>
            <pc:sldMk cId="3884897487" sldId="339"/>
            <ac:picMk id="9" creationId="{53AE1B74-1E87-4054-4DA1-531C7FE62DC2}"/>
          </ac:picMkLst>
        </pc:picChg>
        <pc:picChg chg="add mod">
          <ac:chgData name="Gibson, Robert" userId="60bdf4c2-041f-416e-a621-fbbd87a4773c" providerId="ADAL" clId="{B77E5A8A-9422-478A-9B73-9BB41788DFD1}" dt="2024-04-12T20:54:15.872" v="3358" actId="962"/>
          <ac:picMkLst>
            <pc:docMk/>
            <pc:sldMk cId="3884897487" sldId="339"/>
            <ac:picMk id="11" creationId="{F43DCD3F-77E0-690B-41AE-5CF9603069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B6524A-25CD-458D-1228-CD7F5777A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DBFE520-D5E3-258A-96FB-488F950DFE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93F671-06BE-4738-86EA-3ECE2D0695CC}" type="datetimeFigureOut">
              <a:rPr lang="en-US" smtClean="0"/>
              <a:t>5/2/2024</a:t>
            </a:fld>
            <a:endParaRPr lang="en-US"/>
          </a:p>
        </p:txBody>
      </p:sp>
      <p:sp>
        <p:nvSpPr>
          <p:cNvPr id="4" name="Footer Placeholder 3">
            <a:extLst>
              <a:ext uri="{FF2B5EF4-FFF2-40B4-BE49-F238E27FC236}">
                <a16:creationId xmlns:a16="http://schemas.microsoft.com/office/drawing/2014/main" id="{25CB26F1-6D42-27AB-25F1-784219E9B4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12BDE2-6C8C-B26F-8A8F-011C8B5C53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9A689-771A-4703-B853-3985875FF141}" type="slidenum">
              <a:rPr lang="en-US" smtClean="0"/>
              <a:t>‹#›</a:t>
            </a:fld>
            <a:endParaRPr lang="en-US"/>
          </a:p>
        </p:txBody>
      </p:sp>
    </p:spTree>
    <p:extLst>
      <p:ext uri="{BB962C8B-B14F-4D97-AF65-F5344CB8AC3E}">
        <p14:creationId xmlns:p14="http://schemas.microsoft.com/office/powerpoint/2010/main" val="2617702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9788CB-7817-40A9-BD20-BDF54EAE5C32}" type="datetimeFigureOut">
              <a:rPr lang="en-US" smtClean="0"/>
              <a:t>5/2/2024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B4ED1-DE3F-420F-86A5-FFA0B842FC1A}" type="slidenum">
              <a:rPr lang="en-US" smtClean="0"/>
              <a:t>‹#›</a:t>
            </a:fld>
            <a:endParaRPr lang="en-US"/>
          </a:p>
        </p:txBody>
      </p:sp>
    </p:spTree>
    <p:extLst>
      <p:ext uri="{BB962C8B-B14F-4D97-AF65-F5344CB8AC3E}">
        <p14:creationId xmlns:p14="http://schemas.microsoft.com/office/powerpoint/2010/main" val="899995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B4ED1-DE3F-420F-86A5-FFA0B842FC1A}" type="slidenum">
              <a:rPr lang="en-US" smtClean="0"/>
              <a:t>1</a:t>
            </a:fld>
            <a:endParaRPr lang="en-US"/>
          </a:p>
        </p:txBody>
      </p:sp>
    </p:spTree>
    <p:extLst>
      <p:ext uri="{BB962C8B-B14F-4D97-AF65-F5344CB8AC3E}">
        <p14:creationId xmlns:p14="http://schemas.microsoft.com/office/powerpoint/2010/main" val="101046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B4ED1-DE3F-420F-86A5-FFA0B842FC1A}" type="slidenum">
              <a:rPr lang="en-US" smtClean="0"/>
              <a:t>2</a:t>
            </a:fld>
            <a:endParaRPr lang="en-US"/>
          </a:p>
        </p:txBody>
      </p:sp>
    </p:spTree>
    <p:extLst>
      <p:ext uri="{BB962C8B-B14F-4D97-AF65-F5344CB8AC3E}">
        <p14:creationId xmlns:p14="http://schemas.microsoft.com/office/powerpoint/2010/main" val="4266223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05985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Icons Slide (All Colors)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F0B0588-AFBD-6CC9-4914-FCF042F97E1A}"/>
              </a:ext>
            </a:extLst>
          </p:cNvPr>
          <p:cNvSpPr/>
          <p:nvPr userDrawn="1"/>
        </p:nvSpPr>
        <p:spPr>
          <a:xfrm rot="10800000">
            <a:off x="4755097" y="0"/>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36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Icons Slide (All Colors)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5" name="Right Triangle 7">
            <a:extLst>
              <a:ext uri="{FF2B5EF4-FFF2-40B4-BE49-F238E27FC236}">
                <a16:creationId xmlns:a16="http://schemas.microsoft.com/office/drawing/2014/main" id="{BC7AE6B3-4BA6-34CC-058E-3A72918F160C}"/>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273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Icons Slide – Phot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1">
            <a:extLst>
              <a:ext uri="{FF2B5EF4-FFF2-40B4-BE49-F238E27FC236}">
                <a16:creationId xmlns:a16="http://schemas.microsoft.com/office/drawing/2014/main" id="{5E2C35BC-9690-6A5E-6730-76164028C05A}"/>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 name="Text Placeholder 14">
            <a:extLst>
              <a:ext uri="{FF2B5EF4-FFF2-40B4-BE49-F238E27FC236}">
                <a16:creationId xmlns:a16="http://schemas.microsoft.com/office/drawing/2014/main" id="{D390D482-7188-5D4A-EFD9-25504D2B91B8}"/>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7" name="Text Placeholder 11">
            <a:extLst>
              <a:ext uri="{FF2B5EF4-FFF2-40B4-BE49-F238E27FC236}">
                <a16:creationId xmlns:a16="http://schemas.microsoft.com/office/drawing/2014/main" id="{A766352C-7E8C-ED15-3760-9BE7DFF6AE53}"/>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8" name="Text Placeholder 14">
            <a:extLst>
              <a:ext uri="{FF2B5EF4-FFF2-40B4-BE49-F238E27FC236}">
                <a16:creationId xmlns:a16="http://schemas.microsoft.com/office/drawing/2014/main" id="{327773B7-FA6F-D27D-5B84-261C8AB1B501}"/>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9" name="Text Placeholder 11">
            <a:extLst>
              <a:ext uri="{FF2B5EF4-FFF2-40B4-BE49-F238E27FC236}">
                <a16:creationId xmlns:a16="http://schemas.microsoft.com/office/drawing/2014/main" id="{6611C449-50A9-9115-E181-E87DF5285613}"/>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0" name="Text Placeholder 14">
            <a:extLst>
              <a:ext uri="{FF2B5EF4-FFF2-40B4-BE49-F238E27FC236}">
                <a16:creationId xmlns:a16="http://schemas.microsoft.com/office/drawing/2014/main" id="{022F7A99-B4EB-2CA7-F0DB-BD5DF3DA2C5D}"/>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11" name="Text Placeholder 11">
            <a:extLst>
              <a:ext uri="{FF2B5EF4-FFF2-40B4-BE49-F238E27FC236}">
                <a16:creationId xmlns:a16="http://schemas.microsoft.com/office/drawing/2014/main" id="{B230EA83-ACDF-DCFC-54B5-AFECE18AB596}"/>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2" name="Text Placeholder 14">
            <a:extLst>
              <a:ext uri="{FF2B5EF4-FFF2-40B4-BE49-F238E27FC236}">
                <a16:creationId xmlns:a16="http://schemas.microsoft.com/office/drawing/2014/main" id="{E0230BE5-1CEB-36F5-C834-EA047F39F4A1}"/>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14" name="Picture Placeholder 17">
            <a:extLst>
              <a:ext uri="{FF2B5EF4-FFF2-40B4-BE49-F238E27FC236}">
                <a16:creationId xmlns:a16="http://schemas.microsoft.com/office/drawing/2014/main" id="{735C0037-42E5-ED1D-0CEF-9476E8F6E4B6}"/>
              </a:ext>
            </a:extLst>
          </p:cNvPr>
          <p:cNvSpPr>
            <a:spLocks noGrp="1"/>
          </p:cNvSpPr>
          <p:nvPr>
            <p:ph type="pic" sz="quarter" idx="26" hasCustomPrompt="1"/>
          </p:nvPr>
        </p:nvSpPr>
        <p:spPr>
          <a:xfrm>
            <a:off x="4846289" y="545717"/>
            <a:ext cx="647700" cy="647700"/>
          </a:xfrm>
        </p:spPr>
        <p:txBody>
          <a:bodyPr>
            <a:normAutofit/>
          </a:bodyPr>
          <a:lstStyle>
            <a:lvl1pPr marL="0" indent="0">
              <a:buNone/>
              <a:defRPr sz="1000"/>
            </a:lvl1pPr>
          </a:lstStyle>
          <a:p>
            <a:r>
              <a:rPr lang="en-US" dirty="0"/>
              <a:t>icon</a:t>
            </a:r>
          </a:p>
        </p:txBody>
      </p:sp>
      <p:sp>
        <p:nvSpPr>
          <p:cNvPr id="15" name="Picture Placeholder 17">
            <a:extLst>
              <a:ext uri="{FF2B5EF4-FFF2-40B4-BE49-F238E27FC236}">
                <a16:creationId xmlns:a16="http://schemas.microsoft.com/office/drawing/2014/main" id="{83EBDBF2-2B98-2477-7C90-C6E8635652D0}"/>
              </a:ext>
            </a:extLst>
          </p:cNvPr>
          <p:cNvSpPr>
            <a:spLocks noGrp="1"/>
          </p:cNvSpPr>
          <p:nvPr>
            <p:ph type="pic" sz="quarter" idx="27" hasCustomPrompt="1"/>
          </p:nvPr>
        </p:nvSpPr>
        <p:spPr>
          <a:xfrm>
            <a:off x="4846289" y="1650617"/>
            <a:ext cx="647700" cy="647700"/>
          </a:xfrm>
        </p:spPr>
        <p:txBody>
          <a:bodyPr>
            <a:normAutofit/>
          </a:bodyPr>
          <a:lstStyle>
            <a:lvl1pPr marL="0" indent="0">
              <a:buNone/>
              <a:defRPr sz="1000"/>
            </a:lvl1pPr>
          </a:lstStyle>
          <a:p>
            <a:r>
              <a:rPr lang="en-US" dirty="0"/>
              <a:t>icon</a:t>
            </a:r>
          </a:p>
        </p:txBody>
      </p:sp>
      <p:sp>
        <p:nvSpPr>
          <p:cNvPr id="16" name="Picture Placeholder 17">
            <a:extLst>
              <a:ext uri="{FF2B5EF4-FFF2-40B4-BE49-F238E27FC236}">
                <a16:creationId xmlns:a16="http://schemas.microsoft.com/office/drawing/2014/main" id="{B23E832A-DB9B-8A56-97D2-C4E3D12D6166}"/>
              </a:ext>
            </a:extLst>
          </p:cNvPr>
          <p:cNvSpPr>
            <a:spLocks noGrp="1"/>
          </p:cNvSpPr>
          <p:nvPr>
            <p:ph type="pic" sz="quarter" idx="28" hasCustomPrompt="1"/>
          </p:nvPr>
        </p:nvSpPr>
        <p:spPr>
          <a:xfrm>
            <a:off x="4846289" y="2747897"/>
            <a:ext cx="647700" cy="647700"/>
          </a:xfrm>
        </p:spPr>
        <p:txBody>
          <a:bodyPr>
            <a:normAutofit/>
          </a:bodyPr>
          <a:lstStyle>
            <a:lvl1pPr marL="0" indent="0">
              <a:buNone/>
              <a:defRPr sz="1000"/>
            </a:lvl1pPr>
          </a:lstStyle>
          <a:p>
            <a:r>
              <a:rPr lang="en-US" dirty="0"/>
              <a:t>icon</a:t>
            </a:r>
          </a:p>
        </p:txBody>
      </p:sp>
      <p:sp>
        <p:nvSpPr>
          <p:cNvPr id="17" name="Picture Placeholder 17">
            <a:extLst>
              <a:ext uri="{FF2B5EF4-FFF2-40B4-BE49-F238E27FC236}">
                <a16:creationId xmlns:a16="http://schemas.microsoft.com/office/drawing/2014/main" id="{FC87D71B-E94F-9DC9-C5C6-1F18B3963A06}"/>
              </a:ext>
            </a:extLst>
          </p:cNvPr>
          <p:cNvSpPr>
            <a:spLocks noGrp="1"/>
          </p:cNvSpPr>
          <p:nvPr>
            <p:ph type="pic" sz="quarter" idx="29" hasCustomPrompt="1"/>
          </p:nvPr>
        </p:nvSpPr>
        <p:spPr>
          <a:xfrm>
            <a:off x="4846289" y="3852797"/>
            <a:ext cx="647700" cy="647700"/>
          </a:xfrm>
        </p:spPr>
        <p:txBody>
          <a:bodyPr>
            <a:normAutofit/>
          </a:bodyPr>
          <a:lstStyle>
            <a:lvl1pPr marL="0" indent="0">
              <a:buNone/>
              <a:defRPr sz="1000"/>
            </a:lvl1pPr>
          </a:lstStyle>
          <a:p>
            <a:r>
              <a:rPr lang="en-US" dirty="0"/>
              <a:t>icon</a:t>
            </a:r>
          </a:p>
        </p:txBody>
      </p:sp>
      <p:sp>
        <p:nvSpPr>
          <p:cNvPr id="20" name="Picture Placeholder 15">
            <a:extLst>
              <a:ext uri="{FF2B5EF4-FFF2-40B4-BE49-F238E27FC236}">
                <a16:creationId xmlns:a16="http://schemas.microsoft.com/office/drawing/2014/main" id="{488158EA-16E6-8A5B-7BCB-7814E5E6557F}"/>
              </a:ext>
            </a:extLst>
          </p:cNvPr>
          <p:cNvSpPr>
            <a:spLocks noGrp="1"/>
          </p:cNvSpPr>
          <p:nvPr>
            <p:ph type="pic" sz="quarter" idx="12"/>
          </p:nvPr>
        </p:nvSpPr>
        <p:spPr>
          <a:xfrm>
            <a:off x="0" y="6394"/>
            <a:ext cx="4846289" cy="5149896"/>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21" name="Footer Placeholder 18">
            <a:extLst>
              <a:ext uri="{FF2B5EF4-FFF2-40B4-BE49-F238E27FC236}">
                <a16:creationId xmlns:a16="http://schemas.microsoft.com/office/drawing/2014/main" id="{04930B4F-4109-0591-9CB6-4F685215CB09}"/>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22" name="Slide Number Placeholder 19">
            <a:extLst>
              <a:ext uri="{FF2B5EF4-FFF2-40B4-BE49-F238E27FC236}">
                <a16:creationId xmlns:a16="http://schemas.microsoft.com/office/drawing/2014/main" id="{73244E15-CFA0-1847-1121-D5838736A0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16526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 Green">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1">
            <a:extLst>
              <a:ext uri="{FF2B5EF4-FFF2-40B4-BE49-F238E27FC236}">
                <a16:creationId xmlns:a16="http://schemas.microsoft.com/office/drawing/2014/main" id="{1CBB85FA-D684-EFEA-4175-A14025D1E115}"/>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
        <p:nvSpPr>
          <p:cNvPr id="6" name="Footer Placeholder 18">
            <a:extLst>
              <a:ext uri="{FF2B5EF4-FFF2-40B4-BE49-F238E27FC236}">
                <a16:creationId xmlns:a16="http://schemas.microsoft.com/office/drawing/2014/main" id="{E57C992D-7E8C-7C50-27E4-F8CA935DB83C}"/>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7EA2C68E-B8FF-92A6-859F-687694BEB44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592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F844B47F-768D-3BA1-5FD2-8DC6A95AC525}"/>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E4CE2C67-5C69-6783-1087-202BE5EF261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D00DA3C2-8956-66DE-02DF-CE3314EC3111}"/>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72532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Slide – Yellow">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088AD7-AADB-C28F-35E8-B9B67D0C511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Footer Placeholder 18">
            <a:extLst>
              <a:ext uri="{FF2B5EF4-FFF2-40B4-BE49-F238E27FC236}">
                <a16:creationId xmlns:a16="http://schemas.microsoft.com/office/drawing/2014/main" id="{85A0613E-9936-078A-2410-49D6EF8A0E4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5" name="Slide Number Placeholder 19">
            <a:extLst>
              <a:ext uri="{FF2B5EF4-FFF2-40B4-BE49-F238E27FC236}">
                <a16:creationId xmlns:a16="http://schemas.microsoft.com/office/drawing/2014/main" id="{4F8B42D9-F9C5-5F31-922A-236CAFB8400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6" name="Title 1">
            <a:extLst>
              <a:ext uri="{FF2B5EF4-FFF2-40B4-BE49-F238E27FC236}">
                <a16:creationId xmlns:a16="http://schemas.microsoft.com/office/drawing/2014/main" id="{68DE857F-C60D-9914-0F2E-D2896F180FF6}"/>
              </a:ext>
            </a:extLst>
          </p:cNvPr>
          <p:cNvSpPr>
            <a:spLocks noGrp="1"/>
          </p:cNvSpPr>
          <p:nvPr>
            <p:ph type="title"/>
          </p:nvPr>
        </p:nvSpPr>
        <p:spPr>
          <a:xfrm>
            <a:off x="414996" y="1896979"/>
            <a:ext cx="4157003" cy="973306"/>
          </a:xfrm>
        </p:spPr>
        <p:txBody>
          <a:bodyPr lIns="0" tIns="0" rIns="0" bIns="0" anchor="b" anchorCtr="0">
            <a:noAutofit/>
          </a:bodyPr>
          <a:lstStyle>
            <a:lvl1pPr>
              <a:defRPr sz="2400" b="1" spc="-100" baseline="0"/>
            </a:lvl1pPr>
          </a:lstStyle>
          <a:p>
            <a:r>
              <a:rPr lang="en-US"/>
              <a:t>Click to edit Master title style</a:t>
            </a:r>
            <a:endParaRPr lang="en-US" dirty="0"/>
          </a:p>
        </p:txBody>
      </p:sp>
    </p:spTree>
    <p:extLst>
      <p:ext uri="{BB962C8B-B14F-4D97-AF65-F5344CB8AC3E}">
        <p14:creationId xmlns:p14="http://schemas.microsoft.com/office/powerpoint/2010/main" val="1326626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400676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28145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37106"/>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58837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5">
            <a:extLst>
              <a:ext uri="{FF2B5EF4-FFF2-40B4-BE49-F238E27FC236}">
                <a16:creationId xmlns:a16="http://schemas.microsoft.com/office/drawing/2014/main" id="{9A48AFAB-FC01-0DA3-93E8-9A49EB23F351}"/>
              </a:ext>
            </a:extLst>
          </p:cNvPr>
          <p:cNvSpPr>
            <a:spLocks noGrp="1"/>
          </p:cNvSpPr>
          <p:nvPr>
            <p:ph type="pic" sz="quarter" idx="12"/>
          </p:nvPr>
        </p:nvSpPr>
        <p:spPr>
          <a:xfrm>
            <a:off x="0" y="-4579"/>
            <a:ext cx="4844579" cy="5148079"/>
          </a:xfrm>
          <a:custGeom>
            <a:avLst/>
            <a:gdLst>
              <a:gd name="connsiteX0" fmla="*/ 0 w 4871196"/>
              <a:gd name="connsiteY0" fmla="*/ 0 h 5143500"/>
              <a:gd name="connsiteX1" fmla="*/ 2435598 w 4871196"/>
              <a:gd name="connsiteY1" fmla="*/ 0 h 5143500"/>
              <a:gd name="connsiteX2" fmla="*/ 4871196 w 4871196"/>
              <a:gd name="connsiteY2" fmla="*/ 2571750 h 5143500"/>
              <a:gd name="connsiteX3" fmla="*/ 2435598 w 4871196"/>
              <a:gd name="connsiteY3" fmla="*/ 5143500 h 5143500"/>
              <a:gd name="connsiteX4" fmla="*/ 0 w 4871196"/>
              <a:gd name="connsiteY4" fmla="*/ 5143500 h 5143500"/>
              <a:gd name="connsiteX5" fmla="*/ 0 w 4871196"/>
              <a:gd name="connsiteY5" fmla="*/ 0 h 5143500"/>
              <a:gd name="connsiteX0" fmla="*/ 0 w 4896441"/>
              <a:gd name="connsiteY0" fmla="*/ 6395 h 5149895"/>
              <a:gd name="connsiteX1" fmla="*/ 1086379 w 4896441"/>
              <a:gd name="connsiteY1" fmla="*/ 0 h 5149895"/>
              <a:gd name="connsiteX2" fmla="*/ 4871196 w 4896441"/>
              <a:gd name="connsiteY2" fmla="*/ 2578145 h 5149895"/>
              <a:gd name="connsiteX3" fmla="*/ 2435598 w 4896441"/>
              <a:gd name="connsiteY3" fmla="*/ 5149895 h 5149895"/>
              <a:gd name="connsiteX4" fmla="*/ 0 w 4896441"/>
              <a:gd name="connsiteY4" fmla="*/ 5149895 h 5149895"/>
              <a:gd name="connsiteX5" fmla="*/ 0 w 4896441"/>
              <a:gd name="connsiteY5" fmla="*/ 6395 h 5149895"/>
              <a:gd name="connsiteX0" fmla="*/ 0 w 5245692"/>
              <a:gd name="connsiteY0" fmla="*/ 6395 h 5149895"/>
              <a:gd name="connsiteX1" fmla="*/ 1086379 w 5245692"/>
              <a:gd name="connsiteY1" fmla="*/ 0 h 5149895"/>
              <a:gd name="connsiteX2" fmla="*/ 4871196 w 5245692"/>
              <a:gd name="connsiteY2" fmla="*/ 2578145 h 5149895"/>
              <a:gd name="connsiteX3" fmla="*/ 4194059 w 5245692"/>
              <a:gd name="connsiteY3" fmla="*/ 5130712 h 5149895"/>
              <a:gd name="connsiteX4" fmla="*/ 0 w 5245692"/>
              <a:gd name="connsiteY4" fmla="*/ 5149895 h 5149895"/>
              <a:gd name="connsiteX5" fmla="*/ 0 w 5245692"/>
              <a:gd name="connsiteY5" fmla="*/ 6395 h 5149895"/>
              <a:gd name="connsiteX0" fmla="*/ 0 w 4919595"/>
              <a:gd name="connsiteY0" fmla="*/ 6395 h 5149895"/>
              <a:gd name="connsiteX1" fmla="*/ 1086379 w 4919595"/>
              <a:gd name="connsiteY1" fmla="*/ 0 h 5149895"/>
              <a:gd name="connsiteX2" fmla="*/ 4180600 w 4919595"/>
              <a:gd name="connsiteY2" fmla="*/ 1810816 h 5149895"/>
              <a:gd name="connsiteX3" fmla="*/ 4194059 w 4919595"/>
              <a:gd name="connsiteY3" fmla="*/ 5130712 h 5149895"/>
              <a:gd name="connsiteX4" fmla="*/ 0 w 4919595"/>
              <a:gd name="connsiteY4" fmla="*/ 5149895 h 5149895"/>
              <a:gd name="connsiteX5" fmla="*/ 0 w 4919595"/>
              <a:gd name="connsiteY5" fmla="*/ 6395 h 5149895"/>
              <a:gd name="connsiteX0" fmla="*/ 0 w 4852073"/>
              <a:gd name="connsiteY0" fmla="*/ 6395 h 5149895"/>
              <a:gd name="connsiteX1" fmla="*/ 1086379 w 4852073"/>
              <a:gd name="connsiteY1" fmla="*/ 0 h 5149895"/>
              <a:gd name="connsiteX2" fmla="*/ 4180600 w 4852073"/>
              <a:gd name="connsiteY2" fmla="*/ 1810816 h 5149895"/>
              <a:gd name="connsiteX3" fmla="*/ 4194059 w 4852073"/>
              <a:gd name="connsiteY3" fmla="*/ 5130712 h 5149895"/>
              <a:gd name="connsiteX4" fmla="*/ 0 w 4852073"/>
              <a:gd name="connsiteY4" fmla="*/ 5149895 h 5149895"/>
              <a:gd name="connsiteX5" fmla="*/ 0 w 4852073"/>
              <a:gd name="connsiteY5" fmla="*/ 6395 h 5149895"/>
              <a:gd name="connsiteX0" fmla="*/ 0 w 4823666"/>
              <a:gd name="connsiteY0" fmla="*/ 6395 h 5149895"/>
              <a:gd name="connsiteX1" fmla="*/ 1086379 w 4823666"/>
              <a:gd name="connsiteY1" fmla="*/ 0 h 5149895"/>
              <a:gd name="connsiteX2" fmla="*/ 4180600 w 4823666"/>
              <a:gd name="connsiteY2" fmla="*/ 1810816 h 5149895"/>
              <a:gd name="connsiteX3" fmla="*/ 4194059 w 4823666"/>
              <a:gd name="connsiteY3" fmla="*/ 5130712 h 5149895"/>
              <a:gd name="connsiteX4" fmla="*/ 0 w 4823666"/>
              <a:gd name="connsiteY4" fmla="*/ 5149895 h 5149895"/>
              <a:gd name="connsiteX5" fmla="*/ 0 w 4823666"/>
              <a:gd name="connsiteY5" fmla="*/ 6395 h 5149895"/>
              <a:gd name="connsiteX0" fmla="*/ 0 w 4684504"/>
              <a:gd name="connsiteY0" fmla="*/ 6395 h 5149895"/>
              <a:gd name="connsiteX1" fmla="*/ 1086379 w 4684504"/>
              <a:gd name="connsiteY1" fmla="*/ 0 h 5149895"/>
              <a:gd name="connsiteX2" fmla="*/ 3553948 w 4684504"/>
              <a:gd name="connsiteY2" fmla="*/ 1280080 h 5149895"/>
              <a:gd name="connsiteX3" fmla="*/ 4194059 w 4684504"/>
              <a:gd name="connsiteY3" fmla="*/ 5130712 h 5149895"/>
              <a:gd name="connsiteX4" fmla="*/ 0 w 4684504"/>
              <a:gd name="connsiteY4" fmla="*/ 5149895 h 5149895"/>
              <a:gd name="connsiteX5" fmla="*/ 0 w 4684504"/>
              <a:gd name="connsiteY5" fmla="*/ 6395 h 5149895"/>
              <a:gd name="connsiteX0" fmla="*/ 0 w 4752958"/>
              <a:gd name="connsiteY0" fmla="*/ 6395 h 5149895"/>
              <a:gd name="connsiteX1" fmla="*/ 1086379 w 4752958"/>
              <a:gd name="connsiteY1" fmla="*/ 0 h 5149895"/>
              <a:gd name="connsiteX2" fmla="*/ 3553948 w 4752958"/>
              <a:gd name="connsiteY2" fmla="*/ 1280080 h 5149895"/>
              <a:gd name="connsiteX3" fmla="*/ 4194059 w 4752958"/>
              <a:gd name="connsiteY3" fmla="*/ 5130712 h 5149895"/>
              <a:gd name="connsiteX4" fmla="*/ 0 w 4752958"/>
              <a:gd name="connsiteY4" fmla="*/ 5149895 h 5149895"/>
              <a:gd name="connsiteX5" fmla="*/ 0 w 4752958"/>
              <a:gd name="connsiteY5" fmla="*/ 6395 h 5149895"/>
              <a:gd name="connsiteX0" fmla="*/ 0 w 4355987"/>
              <a:gd name="connsiteY0" fmla="*/ 6395 h 5149895"/>
              <a:gd name="connsiteX1" fmla="*/ 1086379 w 4355987"/>
              <a:gd name="connsiteY1" fmla="*/ 0 h 5149895"/>
              <a:gd name="connsiteX2" fmla="*/ 3553948 w 4355987"/>
              <a:gd name="connsiteY2" fmla="*/ 1280080 h 5149895"/>
              <a:gd name="connsiteX3" fmla="*/ 4194059 w 4355987"/>
              <a:gd name="connsiteY3" fmla="*/ 5130712 h 5149895"/>
              <a:gd name="connsiteX4" fmla="*/ 0 w 4355987"/>
              <a:gd name="connsiteY4" fmla="*/ 5149895 h 5149895"/>
              <a:gd name="connsiteX5" fmla="*/ 0 w 4355987"/>
              <a:gd name="connsiteY5" fmla="*/ 6395 h 5149895"/>
              <a:gd name="connsiteX0" fmla="*/ 0 w 4342563"/>
              <a:gd name="connsiteY0" fmla="*/ 6395 h 5149895"/>
              <a:gd name="connsiteX1" fmla="*/ 1086379 w 4342563"/>
              <a:gd name="connsiteY1" fmla="*/ 0 h 5149895"/>
              <a:gd name="connsiteX2" fmla="*/ 3553948 w 4342563"/>
              <a:gd name="connsiteY2" fmla="*/ 1280080 h 5149895"/>
              <a:gd name="connsiteX3" fmla="*/ 4194059 w 4342563"/>
              <a:gd name="connsiteY3" fmla="*/ 5130712 h 5149895"/>
              <a:gd name="connsiteX4" fmla="*/ 0 w 4342563"/>
              <a:gd name="connsiteY4" fmla="*/ 5149895 h 5149895"/>
              <a:gd name="connsiteX5" fmla="*/ 0 w 4342563"/>
              <a:gd name="connsiteY5" fmla="*/ 6395 h 5149895"/>
              <a:gd name="connsiteX0" fmla="*/ 0 w 4324549"/>
              <a:gd name="connsiteY0" fmla="*/ 6395 h 5149895"/>
              <a:gd name="connsiteX1" fmla="*/ 1086379 w 4324549"/>
              <a:gd name="connsiteY1" fmla="*/ 0 h 5149895"/>
              <a:gd name="connsiteX2" fmla="*/ 3413271 w 4324549"/>
              <a:gd name="connsiteY2" fmla="*/ 1491096 h 5149895"/>
              <a:gd name="connsiteX3" fmla="*/ 4194059 w 4324549"/>
              <a:gd name="connsiteY3" fmla="*/ 5130712 h 5149895"/>
              <a:gd name="connsiteX4" fmla="*/ 0 w 4324549"/>
              <a:gd name="connsiteY4" fmla="*/ 5149895 h 5149895"/>
              <a:gd name="connsiteX5" fmla="*/ 0 w 4324549"/>
              <a:gd name="connsiteY5" fmla="*/ 6395 h 5149895"/>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09724"/>
              <a:gd name="connsiteY0" fmla="*/ 12790 h 5156290"/>
              <a:gd name="connsiteX1" fmla="*/ 2416415 w 4309724"/>
              <a:gd name="connsiteY1" fmla="*/ 0 h 5156290"/>
              <a:gd name="connsiteX2" fmla="*/ 3413271 w 4309724"/>
              <a:gd name="connsiteY2" fmla="*/ 1497491 h 5156290"/>
              <a:gd name="connsiteX3" fmla="*/ 4194059 w 4309724"/>
              <a:gd name="connsiteY3" fmla="*/ 5137107 h 5156290"/>
              <a:gd name="connsiteX4" fmla="*/ 0 w 4309724"/>
              <a:gd name="connsiteY4" fmla="*/ 5156290 h 5156290"/>
              <a:gd name="connsiteX5" fmla="*/ 0 w 4309724"/>
              <a:gd name="connsiteY5" fmla="*/ 12790 h 5156290"/>
              <a:gd name="connsiteX0" fmla="*/ 0 w 4323344"/>
              <a:gd name="connsiteY0" fmla="*/ 12790 h 5156290"/>
              <a:gd name="connsiteX1" fmla="*/ 2416415 w 4323344"/>
              <a:gd name="connsiteY1" fmla="*/ 0 h 5156290"/>
              <a:gd name="connsiteX2" fmla="*/ 3547554 w 4323344"/>
              <a:gd name="connsiteY2" fmla="*/ 1484702 h 5156290"/>
              <a:gd name="connsiteX3" fmla="*/ 4194059 w 4323344"/>
              <a:gd name="connsiteY3" fmla="*/ 5137107 h 5156290"/>
              <a:gd name="connsiteX4" fmla="*/ 0 w 4323344"/>
              <a:gd name="connsiteY4" fmla="*/ 5156290 h 5156290"/>
              <a:gd name="connsiteX5" fmla="*/ 0 w 4323344"/>
              <a:gd name="connsiteY5" fmla="*/ 12790 h 5156290"/>
              <a:gd name="connsiteX0" fmla="*/ 0 w 4347914"/>
              <a:gd name="connsiteY0" fmla="*/ 12790 h 5156290"/>
              <a:gd name="connsiteX1" fmla="*/ 2416415 w 4347914"/>
              <a:gd name="connsiteY1" fmla="*/ 0 h 5156290"/>
              <a:gd name="connsiteX2" fmla="*/ 3547554 w 4347914"/>
              <a:gd name="connsiteY2" fmla="*/ 1484702 h 5156290"/>
              <a:gd name="connsiteX3" fmla="*/ 4194059 w 4347914"/>
              <a:gd name="connsiteY3" fmla="*/ 5137107 h 5156290"/>
              <a:gd name="connsiteX4" fmla="*/ 0 w 4347914"/>
              <a:gd name="connsiteY4" fmla="*/ 5156290 h 5156290"/>
              <a:gd name="connsiteX5" fmla="*/ 0 w 4347914"/>
              <a:gd name="connsiteY5" fmla="*/ 12790 h 5156290"/>
              <a:gd name="connsiteX0" fmla="*/ 0 w 4351928"/>
              <a:gd name="connsiteY0" fmla="*/ 12790 h 5156290"/>
              <a:gd name="connsiteX1" fmla="*/ 2416415 w 4351928"/>
              <a:gd name="connsiteY1" fmla="*/ 0 h 5156290"/>
              <a:gd name="connsiteX2" fmla="*/ 3573131 w 4351928"/>
              <a:gd name="connsiteY2" fmla="*/ 1452730 h 5156290"/>
              <a:gd name="connsiteX3" fmla="*/ 4194059 w 4351928"/>
              <a:gd name="connsiteY3" fmla="*/ 5137107 h 5156290"/>
              <a:gd name="connsiteX4" fmla="*/ 0 w 4351928"/>
              <a:gd name="connsiteY4" fmla="*/ 5156290 h 5156290"/>
              <a:gd name="connsiteX5" fmla="*/ 0 w 4351928"/>
              <a:gd name="connsiteY5" fmla="*/ 12790 h 5156290"/>
              <a:gd name="connsiteX0" fmla="*/ 0 w 4325152"/>
              <a:gd name="connsiteY0" fmla="*/ 12790 h 5156290"/>
              <a:gd name="connsiteX1" fmla="*/ 2480359 w 4325152"/>
              <a:gd name="connsiteY1" fmla="*/ 0 h 5156290"/>
              <a:gd name="connsiteX2" fmla="*/ 3573131 w 4325152"/>
              <a:gd name="connsiteY2" fmla="*/ 1452730 h 5156290"/>
              <a:gd name="connsiteX3" fmla="*/ 4194059 w 4325152"/>
              <a:gd name="connsiteY3" fmla="*/ 5137107 h 5156290"/>
              <a:gd name="connsiteX4" fmla="*/ 0 w 4325152"/>
              <a:gd name="connsiteY4" fmla="*/ 5156290 h 5156290"/>
              <a:gd name="connsiteX5" fmla="*/ 0 w 4325152"/>
              <a:gd name="connsiteY5" fmla="*/ 12790 h 5156290"/>
              <a:gd name="connsiteX0" fmla="*/ 0 w 4316181"/>
              <a:gd name="connsiteY0" fmla="*/ 12790 h 5156290"/>
              <a:gd name="connsiteX1" fmla="*/ 2480359 w 4316181"/>
              <a:gd name="connsiteY1" fmla="*/ 0 h 5156290"/>
              <a:gd name="connsiteX2" fmla="*/ 3573131 w 4316181"/>
              <a:gd name="connsiteY2" fmla="*/ 1452730 h 5156290"/>
              <a:gd name="connsiteX3" fmla="*/ 4194059 w 4316181"/>
              <a:gd name="connsiteY3" fmla="*/ 5137107 h 5156290"/>
              <a:gd name="connsiteX4" fmla="*/ 0 w 4316181"/>
              <a:gd name="connsiteY4" fmla="*/ 5156290 h 5156290"/>
              <a:gd name="connsiteX5" fmla="*/ 0 w 4316181"/>
              <a:gd name="connsiteY5" fmla="*/ 12790 h 5156290"/>
              <a:gd name="connsiteX0" fmla="*/ 0 w 4327925"/>
              <a:gd name="connsiteY0" fmla="*/ 12790 h 5156290"/>
              <a:gd name="connsiteX1" fmla="*/ 2480359 w 4327925"/>
              <a:gd name="connsiteY1" fmla="*/ 0 h 5156290"/>
              <a:gd name="connsiteX2" fmla="*/ 3573131 w 4327925"/>
              <a:gd name="connsiteY2" fmla="*/ 1452730 h 5156290"/>
              <a:gd name="connsiteX3" fmla="*/ 4194059 w 4327925"/>
              <a:gd name="connsiteY3" fmla="*/ 5137107 h 5156290"/>
              <a:gd name="connsiteX4" fmla="*/ 0 w 4327925"/>
              <a:gd name="connsiteY4" fmla="*/ 5156290 h 5156290"/>
              <a:gd name="connsiteX5" fmla="*/ 0 w 4327925"/>
              <a:gd name="connsiteY5" fmla="*/ 12790 h 5156290"/>
              <a:gd name="connsiteX0" fmla="*/ 0 w 4342548"/>
              <a:gd name="connsiteY0" fmla="*/ 12790 h 5156290"/>
              <a:gd name="connsiteX1" fmla="*/ 2480359 w 4342548"/>
              <a:gd name="connsiteY1" fmla="*/ 0 h 5156290"/>
              <a:gd name="connsiteX2" fmla="*/ 3573131 w 4342548"/>
              <a:gd name="connsiteY2" fmla="*/ 1452730 h 5156290"/>
              <a:gd name="connsiteX3" fmla="*/ 4194059 w 4342548"/>
              <a:gd name="connsiteY3" fmla="*/ 5137107 h 5156290"/>
              <a:gd name="connsiteX4" fmla="*/ 0 w 4342548"/>
              <a:gd name="connsiteY4" fmla="*/ 5156290 h 5156290"/>
              <a:gd name="connsiteX5" fmla="*/ 0 w 4342548"/>
              <a:gd name="connsiteY5" fmla="*/ 12790 h 5156290"/>
              <a:gd name="connsiteX0" fmla="*/ 0 w 4940254"/>
              <a:gd name="connsiteY0" fmla="*/ 12790 h 5162685"/>
              <a:gd name="connsiteX1" fmla="*/ 2480359 w 4940254"/>
              <a:gd name="connsiteY1" fmla="*/ 0 h 5162685"/>
              <a:gd name="connsiteX2" fmla="*/ 3573131 w 4940254"/>
              <a:gd name="connsiteY2" fmla="*/ 1452730 h 5162685"/>
              <a:gd name="connsiteX3" fmla="*/ 4852683 w 4940254"/>
              <a:gd name="connsiteY3" fmla="*/ 5162685 h 5162685"/>
              <a:gd name="connsiteX4" fmla="*/ 0 w 4940254"/>
              <a:gd name="connsiteY4" fmla="*/ 5156290 h 5162685"/>
              <a:gd name="connsiteX5" fmla="*/ 0 w 4940254"/>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45273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573131 w 4852683"/>
              <a:gd name="connsiteY2" fmla="*/ 1593407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48035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852683"/>
              <a:gd name="connsiteY0" fmla="*/ 12790 h 5162685"/>
              <a:gd name="connsiteX1" fmla="*/ 2525119 w 4852683"/>
              <a:gd name="connsiteY1" fmla="*/ 0 h 5162685"/>
              <a:gd name="connsiteX2" fmla="*/ 3624287 w 4852683"/>
              <a:gd name="connsiteY2" fmla="*/ 1555040 h 5162685"/>
              <a:gd name="connsiteX3" fmla="*/ 4852683 w 4852683"/>
              <a:gd name="connsiteY3" fmla="*/ 5162685 h 5162685"/>
              <a:gd name="connsiteX4" fmla="*/ 0 w 4852683"/>
              <a:gd name="connsiteY4" fmla="*/ 5156290 h 5162685"/>
              <a:gd name="connsiteX5" fmla="*/ 0 w 4852683"/>
              <a:gd name="connsiteY5" fmla="*/ 12790 h 5162685"/>
              <a:gd name="connsiteX0" fmla="*/ 0 w 4788739"/>
              <a:gd name="connsiteY0" fmla="*/ 12790 h 5169080"/>
              <a:gd name="connsiteX1" fmla="*/ 2525119 w 4788739"/>
              <a:gd name="connsiteY1" fmla="*/ 0 h 5169080"/>
              <a:gd name="connsiteX2" fmla="*/ 3624287 w 4788739"/>
              <a:gd name="connsiteY2" fmla="*/ 1555040 h 5169080"/>
              <a:gd name="connsiteX3" fmla="*/ 4788739 w 4788739"/>
              <a:gd name="connsiteY3" fmla="*/ 5169080 h 5169080"/>
              <a:gd name="connsiteX4" fmla="*/ 0 w 4788739"/>
              <a:gd name="connsiteY4" fmla="*/ 5156290 h 5169080"/>
              <a:gd name="connsiteX5" fmla="*/ 0 w 4788739"/>
              <a:gd name="connsiteY5" fmla="*/ 12790 h 5169080"/>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624287 w 4839894"/>
              <a:gd name="connsiteY2" fmla="*/ 1555040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839894"/>
              <a:gd name="connsiteY0" fmla="*/ 12790 h 5156292"/>
              <a:gd name="connsiteX1" fmla="*/ 2525119 w 4839894"/>
              <a:gd name="connsiteY1" fmla="*/ 0 h 5156292"/>
              <a:gd name="connsiteX2" fmla="*/ 3598709 w 4839894"/>
              <a:gd name="connsiteY2" fmla="*/ 1459124 h 5156292"/>
              <a:gd name="connsiteX3" fmla="*/ 4839894 w 4839894"/>
              <a:gd name="connsiteY3" fmla="*/ 5156292 h 5156292"/>
              <a:gd name="connsiteX4" fmla="*/ 0 w 4839894"/>
              <a:gd name="connsiteY4" fmla="*/ 5156290 h 5156292"/>
              <a:gd name="connsiteX5" fmla="*/ 0 w 4839894"/>
              <a:gd name="connsiteY5" fmla="*/ 12790 h 5156292"/>
              <a:gd name="connsiteX0" fmla="*/ 0 w 4699218"/>
              <a:gd name="connsiteY0" fmla="*/ 12790 h 5156290"/>
              <a:gd name="connsiteX1" fmla="*/ 2525119 w 4699218"/>
              <a:gd name="connsiteY1" fmla="*/ 0 h 5156290"/>
              <a:gd name="connsiteX2" fmla="*/ 3598709 w 4699218"/>
              <a:gd name="connsiteY2" fmla="*/ 1459124 h 5156290"/>
              <a:gd name="connsiteX3" fmla="*/ 4699218 w 4699218"/>
              <a:gd name="connsiteY3" fmla="*/ 5149897 h 5156290"/>
              <a:gd name="connsiteX4" fmla="*/ 0 w 4699218"/>
              <a:gd name="connsiteY4" fmla="*/ 5156290 h 5156290"/>
              <a:gd name="connsiteX5" fmla="*/ 0 w 4699218"/>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12790 h 5156290"/>
              <a:gd name="connsiteX1" fmla="*/ 2525119 w 4846289"/>
              <a:gd name="connsiteY1" fmla="*/ 0 h 5156290"/>
              <a:gd name="connsiteX2" fmla="*/ 3598709 w 4846289"/>
              <a:gd name="connsiteY2" fmla="*/ 1459124 h 5156290"/>
              <a:gd name="connsiteX3" fmla="*/ 4846289 w 4846289"/>
              <a:gd name="connsiteY3" fmla="*/ 5149897 h 5156290"/>
              <a:gd name="connsiteX4" fmla="*/ 0 w 4846289"/>
              <a:gd name="connsiteY4" fmla="*/ 5156290 h 5156290"/>
              <a:gd name="connsiteX5" fmla="*/ 0 w 4846289"/>
              <a:gd name="connsiteY5" fmla="*/ 12790 h 5156290"/>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 name="connsiteX0" fmla="*/ 0 w 4846289"/>
              <a:gd name="connsiteY0" fmla="*/ 6396 h 5149896"/>
              <a:gd name="connsiteX1" fmla="*/ 2544302 w 4846289"/>
              <a:gd name="connsiteY1" fmla="*/ 0 h 5149896"/>
              <a:gd name="connsiteX2" fmla="*/ 3598709 w 4846289"/>
              <a:gd name="connsiteY2" fmla="*/ 1452730 h 5149896"/>
              <a:gd name="connsiteX3" fmla="*/ 4846289 w 4846289"/>
              <a:gd name="connsiteY3" fmla="*/ 5143503 h 5149896"/>
              <a:gd name="connsiteX4" fmla="*/ 0 w 4846289"/>
              <a:gd name="connsiteY4" fmla="*/ 5149896 h 5149896"/>
              <a:gd name="connsiteX5" fmla="*/ 0 w 4846289"/>
              <a:gd name="connsiteY5" fmla="*/ 6396 h 514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6289" h="5149896">
                <a:moveTo>
                  <a:pt x="0" y="6396"/>
                </a:moveTo>
                <a:lnTo>
                  <a:pt x="2544302" y="0"/>
                </a:lnTo>
                <a:cubicBezTo>
                  <a:pt x="2527437" y="12789"/>
                  <a:pt x="3144707" y="640241"/>
                  <a:pt x="3598709" y="1452730"/>
                </a:cubicBezTo>
                <a:cubicBezTo>
                  <a:pt x="4052711" y="2265219"/>
                  <a:pt x="4567254" y="3487352"/>
                  <a:pt x="4846289" y="5143503"/>
                </a:cubicBezTo>
                <a:lnTo>
                  <a:pt x="0" y="5149896"/>
                </a:lnTo>
                <a:lnTo>
                  <a:pt x="0" y="6396"/>
                </a:lnTo>
                <a:close/>
              </a:path>
            </a:pathLst>
          </a:custGeom>
          <a:solidFill>
            <a:schemeClr val="bg2">
              <a:lumMod val="40000"/>
              <a:lumOff val="60000"/>
            </a:schemeClr>
          </a:solidFill>
        </p:spPr>
        <p:txBody>
          <a:bodyPr/>
          <a:lstStyle/>
          <a:p>
            <a:r>
              <a:rPr lang="en-US"/>
              <a:t>Click icon to add picture</a:t>
            </a:r>
            <a:endParaRPr lang="en-US" dirty="0"/>
          </a:p>
        </p:txBody>
      </p:sp>
      <p:sp>
        <p:nvSpPr>
          <p:cNvPr id="4" name="Title 1">
            <a:extLst>
              <a:ext uri="{FF2B5EF4-FFF2-40B4-BE49-F238E27FC236}">
                <a16:creationId xmlns:a16="http://schemas.microsoft.com/office/drawing/2014/main" id="{2235636D-6975-F7F3-72F9-920B30EFC0F0}"/>
              </a:ext>
            </a:extLst>
          </p:cNvPr>
          <p:cNvSpPr>
            <a:spLocks noGrp="1"/>
          </p:cNvSpPr>
          <p:nvPr>
            <p:ph type="title"/>
          </p:nvPr>
        </p:nvSpPr>
        <p:spPr>
          <a:xfrm>
            <a:off x="5229225" y="460514"/>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6D5D2AD6-68D7-0EC3-BE3A-999AE4BB265E}"/>
              </a:ext>
            </a:extLst>
          </p:cNvPr>
          <p:cNvSpPr>
            <a:spLocks noGrp="1"/>
          </p:cNvSpPr>
          <p:nvPr>
            <p:ph type="body" sz="quarter" idx="13" hasCustomPrompt="1"/>
          </p:nvPr>
        </p:nvSpPr>
        <p:spPr>
          <a:xfrm>
            <a:off x="5229225" y="1921014"/>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C37271A1-17CA-E074-5BAC-63C92EB88D8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B08A7988-95BD-6570-B601-F30BD64862F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4182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3" name="Picture Placeholder 2">
            <a:extLst>
              <a:ext uri="{FF2B5EF4-FFF2-40B4-BE49-F238E27FC236}">
                <a16:creationId xmlns:a16="http://schemas.microsoft.com/office/drawing/2014/main" id="{53C05938-0A78-EC73-B38D-0434C991A870}"/>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395885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Photo Slide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60F3484A-B746-F3F7-A584-548CEE042BA6}"/>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C973777D-D6F8-99EB-9073-B251E9A3B41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1" name="Footer Placeholder 18">
            <a:extLst>
              <a:ext uri="{FF2B5EF4-FFF2-40B4-BE49-F238E27FC236}">
                <a16:creationId xmlns:a16="http://schemas.microsoft.com/office/drawing/2014/main" id="{5F8F012C-F393-8DEB-2D8C-3053ABD7AA7F}"/>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F88C467D-F7E3-BF87-F83A-F2FBA500C3B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310374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Photo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A5F87CE0-39A0-32A0-1D3E-04B892DAE6EE}"/>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9032D0E6-5C1E-DD87-F61D-F251F36639DF}"/>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0237E295-465B-445D-775F-904CF6BC9D5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35B6744D-8ED6-236F-42C2-2E639FAFE0B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4142936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Photo Slide – Yellow">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16C9C-92A9-3203-4952-0F487DEE083F}"/>
              </a:ext>
            </a:extLst>
          </p:cNvPr>
          <p:cNvSpPr/>
          <p:nvPr userDrawn="1"/>
        </p:nvSpPr>
        <p:spPr>
          <a:xfrm>
            <a:off x="0" y="0"/>
            <a:ext cx="9144000" cy="5143500"/>
          </a:xfrm>
          <a:prstGeom prst="rect">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4" name="Title 1">
            <a:extLst>
              <a:ext uri="{FF2B5EF4-FFF2-40B4-BE49-F238E27FC236}">
                <a16:creationId xmlns:a16="http://schemas.microsoft.com/office/drawing/2014/main" id="{E4710781-C284-FAC2-D934-7977C3A74AF5}"/>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E0785C1-376F-CC80-663D-B6CDDAD64EF4}"/>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583692E-7AAC-9CF7-4461-B31A8170EA2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9" name="Slide Number Placeholder 19">
            <a:extLst>
              <a:ext uri="{FF2B5EF4-FFF2-40B4-BE49-F238E27FC236}">
                <a16:creationId xmlns:a16="http://schemas.microsoft.com/office/drawing/2014/main" id="{E6206198-C4B9-A338-6342-0DEC28DD3A54}"/>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073391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Photo Slide – Whit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a:extLst>
              <a:ext uri="{FF2B5EF4-FFF2-40B4-BE49-F238E27FC236}">
                <a16:creationId xmlns:a16="http://schemas.microsoft.com/office/drawing/2014/main" id="{7F06FD26-CE5C-15FD-8C25-AAA1060D946F}"/>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7BFFF871-16EA-49D7-C85B-C58CEA3783D9}"/>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F3A114A7-7AF3-E6A8-2628-264EEAE6C061}"/>
              </a:ext>
            </a:extLst>
          </p:cNvPr>
          <p:cNvSpPr>
            <a:spLocks noGrp="1"/>
          </p:cNvSpPr>
          <p:nvPr>
            <p:ph type="body" sz="quarter" idx="15"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0" name="Footer Placeholder 18">
            <a:extLst>
              <a:ext uri="{FF2B5EF4-FFF2-40B4-BE49-F238E27FC236}">
                <a16:creationId xmlns:a16="http://schemas.microsoft.com/office/drawing/2014/main" id="{C62276DB-6596-3AA1-A8D1-7A42AF4A7CD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1" name="Slide Number Placeholder 19">
            <a:extLst>
              <a:ext uri="{FF2B5EF4-FFF2-40B4-BE49-F238E27FC236}">
                <a16:creationId xmlns:a16="http://schemas.microsoft.com/office/drawing/2014/main" id="{1BD8E432-DC99-794E-4A1D-82C4489A71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916206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8">
            <a:extLst>
              <a:ext uri="{FF2B5EF4-FFF2-40B4-BE49-F238E27FC236}">
                <a16:creationId xmlns:a16="http://schemas.microsoft.com/office/drawing/2014/main" id="{FF333F95-A056-490B-467D-302CE6ABC0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2" name="Slide Number Placeholder 19">
            <a:extLst>
              <a:ext uri="{FF2B5EF4-FFF2-40B4-BE49-F238E27FC236}">
                <a16:creationId xmlns:a16="http://schemas.microsoft.com/office/drawing/2014/main" id="{75B6E487-654B-9F90-6EDA-3E2D9F1B42C6}"/>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E5EC86C1-092F-33E7-7B6A-C647B28F2E0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479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C54A462B-68A8-6AA8-9F20-AE132F9160C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E2690D2E-F072-B3C9-D030-D818B9950A12}"/>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14461F7D-A1BC-02DD-2D5B-AD11F4C9F909}"/>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16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8">
            <a:extLst>
              <a:ext uri="{FF2B5EF4-FFF2-40B4-BE49-F238E27FC236}">
                <a16:creationId xmlns:a16="http://schemas.microsoft.com/office/drawing/2014/main" id="{A6D704F5-6D36-59C6-C41A-8028AFDA1FE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0D80C82F-2734-2827-870D-6CAA6CA1ECCC}"/>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 name="Right Triangle 7">
            <a:extLst>
              <a:ext uri="{FF2B5EF4-FFF2-40B4-BE49-F238E27FC236}">
                <a16:creationId xmlns:a16="http://schemas.microsoft.com/office/drawing/2014/main" id="{F4F74B83-7C74-A770-60D9-4656855E2EE3}"/>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Photo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3" name="Footer Placeholder 18">
            <a:extLst>
              <a:ext uri="{FF2B5EF4-FFF2-40B4-BE49-F238E27FC236}">
                <a16:creationId xmlns:a16="http://schemas.microsoft.com/office/drawing/2014/main" id="{6C566AA6-5049-F3B8-8023-809581AD97C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34" name="Slide Number Placeholder 19">
            <a:extLst>
              <a:ext uri="{FF2B5EF4-FFF2-40B4-BE49-F238E27FC236}">
                <a16:creationId xmlns:a16="http://schemas.microsoft.com/office/drawing/2014/main" id="{B7C5A49B-1C93-3DF3-7EE6-7AEE3FCAE5AD}"/>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5" name="Text Placeholder 8">
            <a:extLst>
              <a:ext uri="{FF2B5EF4-FFF2-40B4-BE49-F238E27FC236}">
                <a16:creationId xmlns:a16="http://schemas.microsoft.com/office/drawing/2014/main" id="{0FE96C30-576D-E0B7-0A76-EF624A598721}"/>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45294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Photo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8">
            <a:extLst>
              <a:ext uri="{FF2B5EF4-FFF2-40B4-BE49-F238E27FC236}">
                <a16:creationId xmlns:a16="http://schemas.microsoft.com/office/drawing/2014/main" id="{C5C6E23C-9AD7-B906-4AEE-967A48241C08}"/>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B7D0C4FE-78E5-6C25-B7A5-51FF70EFCA2A}"/>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AE79D31C-EA49-6EF7-3E14-A1DF6D3F1D1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267223B2-8221-13AB-0382-6699B6D5086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3922382D-6724-6F60-99B3-8B0659D8FC1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110113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Photo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19" name="Picture Placeholder 18">
            <a:extLst>
              <a:ext uri="{FF2B5EF4-FFF2-40B4-BE49-F238E27FC236}">
                <a16:creationId xmlns:a16="http://schemas.microsoft.com/office/drawing/2014/main" id="{9913ACC7-E0DC-E13D-7C4F-A30B47833650}"/>
              </a:ext>
            </a:extLst>
          </p:cNvPr>
          <p:cNvSpPr>
            <a:spLocks noGrp="1"/>
          </p:cNvSpPr>
          <p:nvPr>
            <p:ph type="pic" sz="quarter" idx="31"/>
          </p:nvPr>
        </p:nvSpPr>
        <p:spPr>
          <a:xfrm>
            <a:off x="414338" y="673100"/>
            <a:ext cx="1666875" cy="1665288"/>
          </a:xfrm>
          <a:solidFill>
            <a:schemeClr val="bg2">
              <a:lumMod val="40000"/>
              <a:lumOff val="60000"/>
            </a:schemeClr>
          </a:solidFill>
        </p:spPr>
        <p:txBody>
          <a:bodyPr/>
          <a:lstStyle/>
          <a:p>
            <a:r>
              <a:rPr lang="en-US"/>
              <a:t>Click icon to add picture</a:t>
            </a:r>
          </a:p>
        </p:txBody>
      </p:sp>
      <p:sp>
        <p:nvSpPr>
          <p:cNvPr id="20" name="Picture Placeholder 18">
            <a:extLst>
              <a:ext uri="{FF2B5EF4-FFF2-40B4-BE49-F238E27FC236}">
                <a16:creationId xmlns:a16="http://schemas.microsoft.com/office/drawing/2014/main" id="{E3351273-376D-65CE-DB0E-684FD841E61B}"/>
              </a:ext>
            </a:extLst>
          </p:cNvPr>
          <p:cNvSpPr>
            <a:spLocks noGrp="1"/>
          </p:cNvSpPr>
          <p:nvPr>
            <p:ph type="pic" sz="quarter" idx="32"/>
          </p:nvPr>
        </p:nvSpPr>
        <p:spPr>
          <a:xfrm>
            <a:off x="2282680" y="673100"/>
            <a:ext cx="1666875" cy="1665288"/>
          </a:xfrm>
          <a:solidFill>
            <a:schemeClr val="bg2">
              <a:lumMod val="40000"/>
              <a:lumOff val="60000"/>
            </a:schemeClr>
          </a:solidFill>
        </p:spPr>
        <p:txBody>
          <a:bodyPr/>
          <a:lstStyle/>
          <a:p>
            <a:r>
              <a:rPr lang="en-US"/>
              <a:t>Click icon to add picture</a:t>
            </a:r>
          </a:p>
        </p:txBody>
      </p:sp>
      <p:sp>
        <p:nvSpPr>
          <p:cNvPr id="21" name="Picture Placeholder 18">
            <a:extLst>
              <a:ext uri="{FF2B5EF4-FFF2-40B4-BE49-F238E27FC236}">
                <a16:creationId xmlns:a16="http://schemas.microsoft.com/office/drawing/2014/main" id="{CCDBFF7A-C5EC-7301-2243-128DF6DA5986}"/>
              </a:ext>
            </a:extLst>
          </p:cNvPr>
          <p:cNvSpPr>
            <a:spLocks noGrp="1"/>
          </p:cNvSpPr>
          <p:nvPr>
            <p:ph type="pic" sz="quarter" idx="33"/>
          </p:nvPr>
        </p:nvSpPr>
        <p:spPr>
          <a:xfrm>
            <a:off x="414338" y="2571750"/>
            <a:ext cx="1666875" cy="1665288"/>
          </a:xfrm>
          <a:solidFill>
            <a:schemeClr val="bg2">
              <a:lumMod val="40000"/>
              <a:lumOff val="60000"/>
            </a:schemeClr>
          </a:solidFill>
        </p:spPr>
        <p:txBody>
          <a:bodyPr/>
          <a:lstStyle/>
          <a:p>
            <a:r>
              <a:rPr lang="en-US"/>
              <a:t>Click icon to add picture</a:t>
            </a:r>
          </a:p>
        </p:txBody>
      </p:sp>
      <p:sp>
        <p:nvSpPr>
          <p:cNvPr id="22" name="Picture Placeholder 18">
            <a:extLst>
              <a:ext uri="{FF2B5EF4-FFF2-40B4-BE49-F238E27FC236}">
                <a16:creationId xmlns:a16="http://schemas.microsoft.com/office/drawing/2014/main" id="{4BE15119-4040-F51E-D9F7-1F98C691FC24}"/>
              </a:ext>
            </a:extLst>
          </p:cNvPr>
          <p:cNvSpPr>
            <a:spLocks noGrp="1"/>
          </p:cNvSpPr>
          <p:nvPr>
            <p:ph type="pic" sz="quarter" idx="34"/>
          </p:nvPr>
        </p:nvSpPr>
        <p:spPr>
          <a:xfrm>
            <a:off x="2282680" y="2571750"/>
            <a:ext cx="1666875" cy="1665288"/>
          </a:xfrm>
          <a:solidFill>
            <a:schemeClr val="bg2">
              <a:lumMod val="40000"/>
              <a:lumOff val="60000"/>
            </a:schemeClr>
          </a:solidFill>
        </p:spPr>
        <p:txBody>
          <a:bodyPr/>
          <a:lstStyle/>
          <a:p>
            <a:r>
              <a:rPr lang="en-US"/>
              <a:t>Click icon to add picture</a:t>
            </a:r>
          </a:p>
        </p:txBody>
      </p:sp>
      <p:sp>
        <p:nvSpPr>
          <p:cNvPr id="4" name="Title 1">
            <a:extLst>
              <a:ext uri="{FF2B5EF4-FFF2-40B4-BE49-F238E27FC236}">
                <a16:creationId xmlns:a16="http://schemas.microsoft.com/office/drawing/2014/main" id="{C5D35287-8E27-3110-1A0C-2B29630A672D}"/>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0A2F88E1-07D0-4408-8AD7-AF5D34EBCCEE}"/>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6" name="Footer Placeholder 18">
            <a:extLst>
              <a:ext uri="{FF2B5EF4-FFF2-40B4-BE49-F238E27FC236}">
                <a16:creationId xmlns:a16="http://schemas.microsoft.com/office/drawing/2014/main" id="{18C1BC06-52A1-6ECB-324C-10563530FBE8}"/>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1C690BB-8A61-57E4-A4DC-C2BF1CD3746B}"/>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8" name="Text Placeholder 8">
            <a:extLst>
              <a:ext uri="{FF2B5EF4-FFF2-40B4-BE49-F238E27FC236}">
                <a16:creationId xmlns:a16="http://schemas.microsoft.com/office/drawing/2014/main" id="{C56704C5-D995-C988-5CB9-A2EE9DF621A7}"/>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20405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Icons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22" name="Footer Placeholder 18">
            <a:extLst>
              <a:ext uri="{FF2B5EF4-FFF2-40B4-BE49-F238E27FC236}">
                <a16:creationId xmlns:a16="http://schemas.microsoft.com/office/drawing/2014/main" id="{DB5DB5E4-3346-CE44-B61D-47F58D0E2297}"/>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dirty="0"/>
              <a:t>Clean Cities and Communities</a:t>
            </a:r>
          </a:p>
        </p:txBody>
      </p:sp>
      <p:sp>
        <p:nvSpPr>
          <p:cNvPr id="25" name="Slide Number Placeholder 19">
            <a:extLst>
              <a:ext uri="{FF2B5EF4-FFF2-40B4-BE49-F238E27FC236}">
                <a16:creationId xmlns:a16="http://schemas.microsoft.com/office/drawing/2014/main" id="{1CBE4D9C-09BB-D40C-F33C-C5E94B8C4AC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2897184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Icons Highlight Slide – Green">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6" name="Footer Placeholder 18">
            <a:extLst>
              <a:ext uri="{FF2B5EF4-FFF2-40B4-BE49-F238E27FC236}">
                <a16:creationId xmlns:a16="http://schemas.microsoft.com/office/drawing/2014/main" id="{94C48DA2-A3D4-FE2C-05A7-EC3DF5AD12C1}"/>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27" name="Slide Number Placeholder 19">
            <a:extLst>
              <a:ext uri="{FF2B5EF4-FFF2-40B4-BE49-F238E27FC236}">
                <a16:creationId xmlns:a16="http://schemas.microsoft.com/office/drawing/2014/main" id="{87FFE1AF-F1DA-B1F8-7625-0CAD356C102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33" name="Text Placeholder 8">
            <a:extLst>
              <a:ext uri="{FF2B5EF4-FFF2-40B4-BE49-F238E27FC236}">
                <a16:creationId xmlns:a16="http://schemas.microsoft.com/office/drawing/2014/main" id="{8109DCB0-BC52-7453-86EF-72E307FE5423}"/>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2370656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Icons Highlight Slide – Blu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2132E98E-79BB-8301-A57F-B4624C0FD463}"/>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489295D7-4D18-073D-0FC3-7C63CD89895F}"/>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C18C789E-2EF6-9AA3-676A-983CB4935BB6}"/>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07971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Icons Highlight Slide – Yellow">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61F7DAB-B547-0BED-22C6-62568727617A}"/>
              </a:ext>
            </a:extLst>
          </p:cNvPr>
          <p:cNvSpPr/>
          <p:nvPr userDrawn="1"/>
        </p:nvSpPr>
        <p:spPr>
          <a:xfrm>
            <a:off x="414338"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C94A4F-B1A9-B08C-3E91-74D74AEE8B16}"/>
              </a:ext>
            </a:extLst>
          </p:cNvPr>
          <p:cNvSpPr/>
          <p:nvPr userDrawn="1"/>
        </p:nvSpPr>
        <p:spPr>
          <a:xfrm>
            <a:off x="2282680" y="673100"/>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102B40-99F9-9B16-6A3B-F4E80C0B99D1}"/>
              </a:ext>
            </a:extLst>
          </p:cNvPr>
          <p:cNvSpPr/>
          <p:nvPr userDrawn="1"/>
        </p:nvSpPr>
        <p:spPr>
          <a:xfrm>
            <a:off x="414338"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09C3A6B-37F8-489C-24A3-70DD418F1470}"/>
              </a:ext>
            </a:extLst>
          </p:cNvPr>
          <p:cNvSpPr/>
          <p:nvPr userDrawn="1"/>
        </p:nvSpPr>
        <p:spPr>
          <a:xfrm>
            <a:off x="2282680" y="2576041"/>
            <a:ext cx="1666875" cy="1666875"/>
          </a:xfrm>
          <a:prstGeom prst="rect">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68837A6-E1B4-4B66-52F0-032787498255}"/>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2019C90C-DC4E-2E51-054B-083B16CC0AC5}"/>
              </a:ext>
            </a:extLst>
          </p:cNvPr>
          <p:cNvSpPr/>
          <p:nvPr userDrawn="1"/>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7">
            <a:extLst>
              <a:ext uri="{FF2B5EF4-FFF2-40B4-BE49-F238E27FC236}">
                <a16:creationId xmlns:a16="http://schemas.microsoft.com/office/drawing/2014/main" id="{EC22C66E-75B8-C340-9CF2-F2F69C26B0E4}"/>
              </a:ext>
            </a:extLst>
          </p:cNvPr>
          <p:cNvSpPr>
            <a:spLocks noGrp="1"/>
          </p:cNvSpPr>
          <p:nvPr>
            <p:ph type="pic" sz="quarter" idx="30" hasCustomPrompt="1"/>
          </p:nvPr>
        </p:nvSpPr>
        <p:spPr>
          <a:xfrm>
            <a:off x="4572000" y="3827918"/>
            <a:ext cx="531546" cy="531546"/>
          </a:xfrm>
        </p:spPr>
        <p:txBody>
          <a:bodyPr>
            <a:normAutofit/>
          </a:bodyPr>
          <a:lstStyle>
            <a:lvl1pPr marL="0" indent="0">
              <a:buNone/>
              <a:defRPr sz="1000"/>
            </a:lvl1pPr>
          </a:lstStyle>
          <a:p>
            <a:r>
              <a:rPr lang="en-US" dirty="0"/>
              <a:t>icon</a:t>
            </a:r>
          </a:p>
        </p:txBody>
      </p:sp>
      <p:sp>
        <p:nvSpPr>
          <p:cNvPr id="25" name="Title 1">
            <a:extLst>
              <a:ext uri="{FF2B5EF4-FFF2-40B4-BE49-F238E27FC236}">
                <a16:creationId xmlns:a16="http://schemas.microsoft.com/office/drawing/2014/main" id="{2298CEAE-8656-2BC6-472E-1B4D9E760432}"/>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28" name="Text Placeholder 8">
            <a:extLst>
              <a:ext uri="{FF2B5EF4-FFF2-40B4-BE49-F238E27FC236}">
                <a16:creationId xmlns:a16="http://schemas.microsoft.com/office/drawing/2014/main" id="{FC2685C2-2654-E5FE-4716-53DAFC05466C}"/>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2" name="Oval 1">
            <a:extLst>
              <a:ext uri="{FF2B5EF4-FFF2-40B4-BE49-F238E27FC236}">
                <a16:creationId xmlns:a16="http://schemas.microsoft.com/office/drawing/2014/main" id="{199A1357-71B9-C2DA-C5BD-DD456A035E71}"/>
              </a:ext>
            </a:extLst>
          </p:cNvPr>
          <p:cNvSpPr/>
          <p:nvPr userDrawn="1"/>
        </p:nvSpPr>
        <p:spPr>
          <a:xfrm>
            <a:off x="817558"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17">
            <a:extLst>
              <a:ext uri="{FF2B5EF4-FFF2-40B4-BE49-F238E27FC236}">
                <a16:creationId xmlns:a16="http://schemas.microsoft.com/office/drawing/2014/main" id="{6447CCF9-0533-6536-F1D7-D9B71E6AE6B8}"/>
              </a:ext>
            </a:extLst>
          </p:cNvPr>
          <p:cNvSpPr>
            <a:spLocks noGrp="1"/>
          </p:cNvSpPr>
          <p:nvPr>
            <p:ph type="pic" sz="quarter" idx="16" hasCustomPrompt="1"/>
          </p:nvPr>
        </p:nvSpPr>
        <p:spPr>
          <a:xfrm>
            <a:off x="952095" y="949647"/>
            <a:ext cx="556426" cy="556426"/>
          </a:xfrm>
        </p:spPr>
        <p:txBody>
          <a:bodyPr>
            <a:normAutofit/>
          </a:bodyPr>
          <a:lstStyle>
            <a:lvl1pPr marL="0" indent="0">
              <a:buNone/>
              <a:defRPr sz="1000"/>
            </a:lvl1pPr>
          </a:lstStyle>
          <a:p>
            <a:r>
              <a:rPr lang="en-US" dirty="0"/>
              <a:t>icon</a:t>
            </a:r>
          </a:p>
        </p:txBody>
      </p:sp>
      <p:sp>
        <p:nvSpPr>
          <p:cNvPr id="6" name="Oval 5">
            <a:extLst>
              <a:ext uri="{FF2B5EF4-FFF2-40B4-BE49-F238E27FC236}">
                <a16:creationId xmlns:a16="http://schemas.microsoft.com/office/drawing/2014/main" id="{681C9E62-7FEC-C4F3-7AA0-C8F73D50653F}"/>
              </a:ext>
            </a:extLst>
          </p:cNvPr>
          <p:cNvSpPr/>
          <p:nvPr userDrawn="1"/>
        </p:nvSpPr>
        <p:spPr>
          <a:xfrm>
            <a:off x="2690842" y="815110"/>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7">
            <a:extLst>
              <a:ext uri="{FF2B5EF4-FFF2-40B4-BE49-F238E27FC236}">
                <a16:creationId xmlns:a16="http://schemas.microsoft.com/office/drawing/2014/main" id="{37EBCDC1-C833-2252-791C-080C74359D88}"/>
              </a:ext>
            </a:extLst>
          </p:cNvPr>
          <p:cNvSpPr>
            <a:spLocks noGrp="1"/>
          </p:cNvSpPr>
          <p:nvPr>
            <p:ph type="pic" sz="quarter" idx="31" hasCustomPrompt="1"/>
          </p:nvPr>
        </p:nvSpPr>
        <p:spPr>
          <a:xfrm>
            <a:off x="2825379" y="949647"/>
            <a:ext cx="556426" cy="556426"/>
          </a:xfrm>
        </p:spPr>
        <p:txBody>
          <a:bodyPr>
            <a:normAutofit/>
          </a:bodyPr>
          <a:lstStyle>
            <a:lvl1pPr marL="0" indent="0">
              <a:buNone/>
              <a:defRPr sz="1000"/>
            </a:lvl1pPr>
          </a:lstStyle>
          <a:p>
            <a:r>
              <a:rPr lang="en-US" dirty="0"/>
              <a:t>icon</a:t>
            </a:r>
          </a:p>
        </p:txBody>
      </p:sp>
      <p:sp>
        <p:nvSpPr>
          <p:cNvPr id="8" name="Oval 7">
            <a:extLst>
              <a:ext uri="{FF2B5EF4-FFF2-40B4-BE49-F238E27FC236}">
                <a16:creationId xmlns:a16="http://schemas.microsoft.com/office/drawing/2014/main" id="{69956A53-CC43-766E-DFB4-EA6C7F2C5B1D}"/>
              </a:ext>
            </a:extLst>
          </p:cNvPr>
          <p:cNvSpPr/>
          <p:nvPr userDrawn="1"/>
        </p:nvSpPr>
        <p:spPr>
          <a:xfrm>
            <a:off x="817558"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7">
            <a:extLst>
              <a:ext uri="{FF2B5EF4-FFF2-40B4-BE49-F238E27FC236}">
                <a16:creationId xmlns:a16="http://schemas.microsoft.com/office/drawing/2014/main" id="{89C65DDF-2E4C-3454-542A-226F7760AE29}"/>
              </a:ext>
            </a:extLst>
          </p:cNvPr>
          <p:cNvSpPr>
            <a:spLocks noGrp="1"/>
          </p:cNvSpPr>
          <p:nvPr>
            <p:ph type="pic" sz="quarter" idx="32" hasCustomPrompt="1"/>
          </p:nvPr>
        </p:nvSpPr>
        <p:spPr>
          <a:xfrm>
            <a:off x="952095" y="2852588"/>
            <a:ext cx="556426" cy="556426"/>
          </a:xfrm>
        </p:spPr>
        <p:txBody>
          <a:bodyPr>
            <a:normAutofit/>
          </a:bodyPr>
          <a:lstStyle>
            <a:lvl1pPr marL="0" indent="0">
              <a:buNone/>
              <a:defRPr sz="1000"/>
            </a:lvl1pPr>
          </a:lstStyle>
          <a:p>
            <a:r>
              <a:rPr lang="en-US" dirty="0"/>
              <a:t>icon</a:t>
            </a:r>
          </a:p>
        </p:txBody>
      </p:sp>
      <p:sp>
        <p:nvSpPr>
          <p:cNvPr id="10" name="Oval 9">
            <a:extLst>
              <a:ext uri="{FF2B5EF4-FFF2-40B4-BE49-F238E27FC236}">
                <a16:creationId xmlns:a16="http://schemas.microsoft.com/office/drawing/2014/main" id="{182099D4-13FF-09E8-19B3-F663AAC5F1C6}"/>
              </a:ext>
            </a:extLst>
          </p:cNvPr>
          <p:cNvSpPr/>
          <p:nvPr userDrawn="1"/>
        </p:nvSpPr>
        <p:spPr>
          <a:xfrm>
            <a:off x="2690842" y="271805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3A8D28FE-C8BD-46E5-95AE-D5342B5E7B63}"/>
              </a:ext>
            </a:extLst>
          </p:cNvPr>
          <p:cNvSpPr>
            <a:spLocks noGrp="1"/>
          </p:cNvSpPr>
          <p:nvPr>
            <p:ph type="pic" sz="quarter" idx="33" hasCustomPrompt="1"/>
          </p:nvPr>
        </p:nvSpPr>
        <p:spPr>
          <a:xfrm>
            <a:off x="2825379" y="2852588"/>
            <a:ext cx="556426" cy="556426"/>
          </a:xfrm>
        </p:spPr>
        <p:txBody>
          <a:bodyPr>
            <a:normAutofit/>
          </a:bodyPr>
          <a:lstStyle>
            <a:lvl1pPr marL="0" indent="0">
              <a:buNone/>
              <a:defRPr sz="1000"/>
            </a:lvl1pPr>
          </a:lstStyle>
          <a:p>
            <a:r>
              <a:rPr lang="en-US" dirty="0"/>
              <a:t>icon</a:t>
            </a:r>
          </a:p>
        </p:txBody>
      </p:sp>
      <p:sp>
        <p:nvSpPr>
          <p:cNvPr id="12" name="Text Placeholder 8">
            <a:extLst>
              <a:ext uri="{FF2B5EF4-FFF2-40B4-BE49-F238E27FC236}">
                <a16:creationId xmlns:a16="http://schemas.microsoft.com/office/drawing/2014/main" id="{C0277D6C-A8D7-98DE-3D5D-A4D9C0856367}"/>
              </a:ext>
            </a:extLst>
          </p:cNvPr>
          <p:cNvSpPr>
            <a:spLocks noGrp="1"/>
          </p:cNvSpPr>
          <p:nvPr>
            <p:ph type="body" sz="quarter" idx="34" hasCustomPrompt="1"/>
          </p:nvPr>
        </p:nvSpPr>
        <p:spPr>
          <a:xfrm>
            <a:off x="579223"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5" name="Text Placeholder 8">
            <a:extLst>
              <a:ext uri="{FF2B5EF4-FFF2-40B4-BE49-F238E27FC236}">
                <a16:creationId xmlns:a16="http://schemas.microsoft.com/office/drawing/2014/main" id="{FD1194F2-F28A-DF03-8DA5-9F9CC58B4D0E}"/>
              </a:ext>
            </a:extLst>
          </p:cNvPr>
          <p:cNvSpPr>
            <a:spLocks noGrp="1"/>
          </p:cNvSpPr>
          <p:nvPr>
            <p:ph type="body" sz="quarter" idx="35" hasCustomPrompt="1"/>
          </p:nvPr>
        </p:nvSpPr>
        <p:spPr>
          <a:xfrm>
            <a:off x="2427794" y="1775974"/>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7" name="Text Placeholder 8">
            <a:extLst>
              <a:ext uri="{FF2B5EF4-FFF2-40B4-BE49-F238E27FC236}">
                <a16:creationId xmlns:a16="http://schemas.microsoft.com/office/drawing/2014/main" id="{9B990BD7-B1D6-F77F-2D06-DF87A727DAFC}"/>
              </a:ext>
            </a:extLst>
          </p:cNvPr>
          <p:cNvSpPr>
            <a:spLocks noGrp="1"/>
          </p:cNvSpPr>
          <p:nvPr>
            <p:ph type="body" sz="quarter" idx="36" hasCustomPrompt="1"/>
          </p:nvPr>
        </p:nvSpPr>
        <p:spPr>
          <a:xfrm>
            <a:off x="579223"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8" name="Text Placeholder 8">
            <a:extLst>
              <a:ext uri="{FF2B5EF4-FFF2-40B4-BE49-F238E27FC236}">
                <a16:creationId xmlns:a16="http://schemas.microsoft.com/office/drawing/2014/main" id="{8AA8B465-C790-A81F-86AC-1A79374CC6AC}"/>
              </a:ext>
            </a:extLst>
          </p:cNvPr>
          <p:cNvSpPr>
            <a:spLocks noGrp="1"/>
          </p:cNvSpPr>
          <p:nvPr>
            <p:ph type="body" sz="quarter" idx="37" hasCustomPrompt="1"/>
          </p:nvPr>
        </p:nvSpPr>
        <p:spPr>
          <a:xfrm>
            <a:off x="2427794" y="3698685"/>
            <a:ext cx="1368202" cy="388983"/>
          </a:xfrm>
        </p:spPr>
        <p:txBody>
          <a:bodyPr lIns="0" tIns="0" rIns="0" bIns="0">
            <a:noAutofit/>
          </a:bodyPr>
          <a:lstStyle>
            <a:lvl1pPr marL="0" indent="0" algn="ctr">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5" name="Footer Placeholder 18">
            <a:extLst>
              <a:ext uri="{FF2B5EF4-FFF2-40B4-BE49-F238E27FC236}">
                <a16:creationId xmlns:a16="http://schemas.microsoft.com/office/drawing/2014/main" id="{E3B8F67F-C807-D713-C943-62963760ADF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19" name="Slide Number Placeholder 19">
            <a:extLst>
              <a:ext uri="{FF2B5EF4-FFF2-40B4-BE49-F238E27FC236}">
                <a16:creationId xmlns:a16="http://schemas.microsoft.com/office/drawing/2014/main" id="{067B2268-DB07-7E60-1C3D-4C9FDBE84E51}"/>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20" name="Text Placeholder 8">
            <a:extLst>
              <a:ext uri="{FF2B5EF4-FFF2-40B4-BE49-F238E27FC236}">
                <a16:creationId xmlns:a16="http://schemas.microsoft.com/office/drawing/2014/main" id="{22311FF3-EF90-A5FC-3981-AF098ECBE734}"/>
              </a:ext>
            </a:extLst>
          </p:cNvPr>
          <p:cNvSpPr>
            <a:spLocks noGrp="1"/>
          </p:cNvSpPr>
          <p:nvPr>
            <p:ph type="body" sz="quarter" idx="29" hasCustomPrompt="1"/>
          </p:nvPr>
        </p:nvSpPr>
        <p:spPr>
          <a:xfrm>
            <a:off x="5247991" y="3870892"/>
            <a:ext cx="3226658" cy="423562"/>
          </a:xfrm>
        </p:spPr>
        <p:txBody>
          <a:bodyPr lIns="0" tIns="0" rIns="0" bIns="0">
            <a:noAutofit/>
          </a:bodyPr>
          <a:lstStyle>
            <a:lvl1pPr marL="0" indent="0">
              <a:lnSpc>
                <a:spcPct val="100000"/>
              </a:lnSpc>
              <a:buNone/>
              <a:defRPr sz="12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Tree>
    <p:extLst>
      <p:ext uri="{BB962C8B-B14F-4D97-AF65-F5344CB8AC3E}">
        <p14:creationId xmlns:p14="http://schemas.microsoft.com/office/powerpoint/2010/main" val="393875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Icon Combo Slide – Green">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627278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Icon Combo Slide – Blu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353587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Icon Combo Slide – Yellow">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D7021BE9-E2FF-D6BC-9F70-6A6B876D40E2}"/>
              </a:ext>
            </a:extLst>
          </p:cNvPr>
          <p:cNvSpPr>
            <a:spLocks noGrp="1"/>
          </p:cNvSpPr>
          <p:nvPr>
            <p:ph type="pic" sz="quarter" idx="14"/>
          </p:nvPr>
        </p:nvSpPr>
        <p:spPr>
          <a:xfrm>
            <a:off x="0" y="0"/>
            <a:ext cx="9161547" cy="5143500"/>
          </a:xfrm>
          <a:custGeom>
            <a:avLst/>
            <a:gdLst>
              <a:gd name="connsiteX0" fmla="*/ 9158783 w 9161547"/>
              <a:gd name="connsiteY0" fmla="*/ 0 h 5143500"/>
              <a:gd name="connsiteX1" fmla="*/ 9161547 w 9161547"/>
              <a:gd name="connsiteY1" fmla="*/ 0 h 5143500"/>
              <a:gd name="connsiteX2" fmla="*/ 9161547 w 9161547"/>
              <a:gd name="connsiteY2" fmla="*/ 5143500 h 5143500"/>
              <a:gd name="connsiteX3" fmla="*/ 8433630 w 9161547"/>
              <a:gd name="connsiteY3" fmla="*/ 5143500 h 5143500"/>
              <a:gd name="connsiteX4" fmla="*/ 9148944 w 9161547"/>
              <a:gd name="connsiteY4" fmla="*/ 5138138 h 5143500"/>
              <a:gd name="connsiteX5" fmla="*/ 0 w 9161547"/>
              <a:gd name="connsiteY5" fmla="*/ 0 h 5143500"/>
              <a:gd name="connsiteX6" fmla="*/ 4600352 w 9161547"/>
              <a:gd name="connsiteY6" fmla="*/ 0 h 5143500"/>
              <a:gd name="connsiteX7" fmla="*/ 4560944 w 9161547"/>
              <a:gd name="connsiteY7" fmla="*/ 289002 h 5143500"/>
              <a:gd name="connsiteX8" fmla="*/ 5108992 w 9161547"/>
              <a:gd name="connsiteY8" fmla="*/ 4876656 h 5143500"/>
              <a:gd name="connsiteX9" fmla="*/ 5232519 w 9161547"/>
              <a:gd name="connsiteY9" fmla="*/ 5143500 h 5143500"/>
              <a:gd name="connsiteX10" fmla="*/ 0 w 9161547"/>
              <a:gd name="connsiteY10"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61547" h="5143500">
                <a:moveTo>
                  <a:pt x="9158783" y="0"/>
                </a:moveTo>
                <a:lnTo>
                  <a:pt x="9161547" y="0"/>
                </a:lnTo>
                <a:lnTo>
                  <a:pt x="9161547" y="5143500"/>
                </a:lnTo>
                <a:lnTo>
                  <a:pt x="8433630" y="5143500"/>
                </a:lnTo>
                <a:lnTo>
                  <a:pt x="9148944" y="5138138"/>
                </a:lnTo>
                <a:close/>
                <a:moveTo>
                  <a:pt x="0" y="0"/>
                </a:moveTo>
                <a:lnTo>
                  <a:pt x="4600352" y="0"/>
                </a:lnTo>
                <a:lnTo>
                  <a:pt x="4560944" y="289002"/>
                </a:lnTo>
                <a:cubicBezTo>
                  <a:pt x="4383565" y="1767953"/>
                  <a:pt x="4514279" y="3494216"/>
                  <a:pt x="5108992" y="4876656"/>
                </a:cubicBezTo>
                <a:lnTo>
                  <a:pt x="5232519" y="5143500"/>
                </a:lnTo>
                <a:lnTo>
                  <a:pt x="0" y="5143500"/>
                </a:lnTo>
                <a:close/>
              </a:path>
            </a:pathLst>
          </a:custGeom>
          <a:solidFill>
            <a:schemeClr val="bg1"/>
          </a:solidFill>
        </p:spPr>
        <p:txBody>
          <a:bodyPr wrap="square">
            <a:noAutofit/>
          </a:bodyPr>
          <a:lstStyle/>
          <a:p>
            <a:r>
              <a:rPr lang="en-US"/>
              <a:t>Click icon to add picture</a:t>
            </a:r>
          </a:p>
        </p:txBody>
      </p:sp>
      <p:sp>
        <p:nvSpPr>
          <p:cNvPr id="40" name="Rectangle 2">
            <a:extLst>
              <a:ext uri="{FF2B5EF4-FFF2-40B4-BE49-F238E27FC236}">
                <a16:creationId xmlns:a16="http://schemas.microsoft.com/office/drawing/2014/main" id="{D1DEDA14-DEB3-12FA-8174-82FA42B23944}"/>
              </a:ext>
            </a:extLst>
          </p:cNvPr>
          <p:cNvSpPr/>
          <p:nvPr userDrawn="1"/>
        </p:nvSpPr>
        <p:spPr>
          <a:xfrm>
            <a:off x="4487715" y="-23915"/>
            <a:ext cx="4671114" cy="5191330"/>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 name="connsiteX0" fmla="*/ 115045 w 5254936"/>
              <a:gd name="connsiteY0" fmla="*/ 0 h 5153125"/>
              <a:gd name="connsiteX1" fmla="*/ 4803553 w 5254936"/>
              <a:gd name="connsiteY1" fmla="*/ 188 h 5153125"/>
              <a:gd name="connsiteX2" fmla="*/ 5254936 w 5254936"/>
              <a:gd name="connsiteY2" fmla="*/ 5133875 h 5153125"/>
              <a:gd name="connsiteX3" fmla="*/ 750312 w 5254936"/>
              <a:gd name="connsiteY3" fmla="*/ 5153125 h 5153125"/>
              <a:gd name="connsiteX4" fmla="*/ 115045 w 5254936"/>
              <a:gd name="connsiteY4" fmla="*/ 0 h 5153125"/>
              <a:gd name="connsiteX0" fmla="*/ 115045 w 4803553"/>
              <a:gd name="connsiteY0" fmla="*/ 0 h 5153125"/>
              <a:gd name="connsiteX1" fmla="*/ 4803553 w 4803553"/>
              <a:gd name="connsiteY1" fmla="*/ 188 h 5153125"/>
              <a:gd name="connsiteX2" fmla="*/ 4582769 w 4803553"/>
              <a:gd name="connsiteY2" fmla="*/ 5124063 h 5153125"/>
              <a:gd name="connsiteX3" fmla="*/ 750312 w 4803553"/>
              <a:gd name="connsiteY3" fmla="*/ 5153125 h 5153125"/>
              <a:gd name="connsiteX4" fmla="*/ 115045 w 4803553"/>
              <a:gd name="connsiteY4" fmla="*/ 0 h 5153125"/>
              <a:gd name="connsiteX0" fmla="*/ 115045 w 4636738"/>
              <a:gd name="connsiteY0" fmla="*/ 0 h 5153125"/>
              <a:gd name="connsiteX1" fmla="*/ 4636738 w 4636738"/>
              <a:gd name="connsiteY1" fmla="*/ 188 h 5153125"/>
              <a:gd name="connsiteX2" fmla="*/ 4582769 w 4636738"/>
              <a:gd name="connsiteY2" fmla="*/ 5124063 h 5153125"/>
              <a:gd name="connsiteX3" fmla="*/ 750312 w 4636738"/>
              <a:gd name="connsiteY3" fmla="*/ 5153125 h 5153125"/>
              <a:gd name="connsiteX4" fmla="*/ 115045 w 4636738"/>
              <a:gd name="connsiteY4" fmla="*/ 0 h 5153125"/>
              <a:gd name="connsiteX0" fmla="*/ 115045 w 4636738"/>
              <a:gd name="connsiteY0" fmla="*/ 0 h 5153125"/>
              <a:gd name="connsiteX1" fmla="*/ 4636738 w 4636738"/>
              <a:gd name="connsiteY1" fmla="*/ 188 h 5153125"/>
              <a:gd name="connsiteX2" fmla="*/ 4626926 w 4636738"/>
              <a:gd name="connsiteY2" fmla="*/ 5124063 h 5153125"/>
              <a:gd name="connsiteX3" fmla="*/ 750312 w 4636738"/>
              <a:gd name="connsiteY3" fmla="*/ 5153125 h 5153125"/>
              <a:gd name="connsiteX4" fmla="*/ 115045 w 4636738"/>
              <a:gd name="connsiteY4" fmla="*/ 0 h 51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6738" h="5153125">
                <a:moveTo>
                  <a:pt x="115045" y="0"/>
                </a:moveTo>
                <a:lnTo>
                  <a:pt x="4636738" y="188"/>
                </a:lnTo>
                <a:cubicBezTo>
                  <a:pt x="4633467" y="1708146"/>
                  <a:pt x="4630197" y="3416105"/>
                  <a:pt x="4626926" y="5124063"/>
                </a:cubicBezTo>
                <a:lnTo>
                  <a:pt x="750312" y="5153125"/>
                </a:lnTo>
                <a:cubicBezTo>
                  <a:pt x="-459" y="3643964"/>
                  <a:pt x="-135211" y="1634289"/>
                  <a:pt x="115045" y="0"/>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40D8E9E-62F7-89C2-4593-D47CB2E90CE1}"/>
              </a:ext>
            </a:extLst>
          </p:cNvPr>
          <p:cNvSpPr>
            <a:spLocks noGrp="1"/>
          </p:cNvSpPr>
          <p:nvPr>
            <p:ph type="title"/>
          </p:nvPr>
        </p:nvSpPr>
        <p:spPr>
          <a:xfrm>
            <a:off x="5210534" y="932693"/>
            <a:ext cx="3226657" cy="658409"/>
          </a:xfrm>
        </p:spPr>
        <p:txBody>
          <a:bodyPr lIns="0" tIns="0" rIns="0" bIns="0" anchor="b" anchorCtr="0">
            <a:noAutofit/>
          </a:bodyPr>
          <a:lstStyle>
            <a:lvl1pPr>
              <a:defRPr sz="1600" b="1" spc="-100" baseline="0"/>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C3AFE6D9-3310-3693-EB02-9C1649882F09}"/>
              </a:ext>
            </a:extLst>
          </p:cNvPr>
          <p:cNvSpPr>
            <a:spLocks noGrp="1"/>
          </p:cNvSpPr>
          <p:nvPr>
            <p:ph type="body" sz="quarter" idx="13" hasCustomPrompt="1"/>
          </p:nvPr>
        </p:nvSpPr>
        <p:spPr>
          <a:xfrm>
            <a:off x="5210535" y="1756203"/>
            <a:ext cx="3226658" cy="1110565"/>
          </a:xfrm>
        </p:spPr>
        <p:txBody>
          <a:bodyPr lIns="0" tIns="0" rIns="0" bIns="0">
            <a:noAutofit/>
          </a:bodyPr>
          <a:lstStyle>
            <a:lvl1pPr marL="0" indent="0">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30" name="Footer Placeholder 18">
            <a:extLst>
              <a:ext uri="{FF2B5EF4-FFF2-40B4-BE49-F238E27FC236}">
                <a16:creationId xmlns:a16="http://schemas.microsoft.com/office/drawing/2014/main" id="{3AE7D235-93A0-CB13-8A3B-F0DCD3EBAC2D}"/>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1"/>
                </a:solidFill>
              </a:defRPr>
            </a:lvl1pPr>
          </a:lstStyle>
          <a:p>
            <a:r>
              <a:rPr lang="en-US"/>
              <a:t>Clean Cities and Communities</a:t>
            </a:r>
            <a:endParaRPr lang="en-US" dirty="0"/>
          </a:p>
        </p:txBody>
      </p:sp>
      <p:sp>
        <p:nvSpPr>
          <p:cNvPr id="31" name="Slide Number Placeholder 19">
            <a:extLst>
              <a:ext uri="{FF2B5EF4-FFF2-40B4-BE49-F238E27FC236}">
                <a16:creationId xmlns:a16="http://schemas.microsoft.com/office/drawing/2014/main" id="{CFBB8AF0-7AC2-1BD2-D628-2BE270844F03}"/>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1"/>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748159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5411445" cy="994172"/>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704941"/>
            <a:ext cx="7765366" cy="2810788"/>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8">
            <a:extLst>
              <a:ext uri="{FF2B5EF4-FFF2-40B4-BE49-F238E27FC236}">
                <a16:creationId xmlns:a16="http://schemas.microsoft.com/office/drawing/2014/main" id="{2D879EB6-BD8F-1CB2-56E1-EC4052FFB94B}"/>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5696FF0D-E521-C212-7CA9-3B9B983751E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02101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 Illustrated">
    <p:spTree>
      <p:nvGrpSpPr>
        <p:cNvPr id="1" name=""/>
        <p:cNvGrpSpPr/>
        <p:nvPr/>
      </p:nvGrpSpPr>
      <p:grpSpPr>
        <a:xfrm>
          <a:off x="0" y="0"/>
          <a:ext cx="0" cy="0"/>
          <a:chOff x="0" y="0"/>
          <a:chExt cx="0" cy="0"/>
        </a:xfrm>
      </p:grpSpPr>
      <p:pic>
        <p:nvPicPr>
          <p:cNvPr id="9" name="Picture 8" descr="A green landscape with a bridge and buildings&#10;&#10;Description automatically generated">
            <a:extLst>
              <a:ext uri="{FF2B5EF4-FFF2-40B4-BE49-F238E27FC236}">
                <a16:creationId xmlns:a16="http://schemas.microsoft.com/office/drawing/2014/main" id="{8DA77055-EA4D-CD1E-C5A3-7DDABC6A15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19" name="Rectangle 18">
            <a:extLst>
              <a:ext uri="{FF2B5EF4-FFF2-40B4-BE49-F238E27FC236}">
                <a16:creationId xmlns:a16="http://schemas.microsoft.com/office/drawing/2014/main" id="{F6F43F72-DB3E-ADBD-BA3D-ED943365FAE6}"/>
              </a:ext>
            </a:extLst>
          </p:cNvPr>
          <p:cNvSpPr/>
          <p:nvPr userDrawn="1"/>
        </p:nvSpPr>
        <p:spPr>
          <a:xfrm>
            <a:off x="4114800" y="0"/>
            <a:ext cx="5029200" cy="51435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logo for a company&#10;&#10;Description automatically generated">
            <a:extLst>
              <a:ext uri="{FF2B5EF4-FFF2-40B4-BE49-F238E27FC236}">
                <a16:creationId xmlns:a16="http://schemas.microsoft.com/office/drawing/2014/main" id="{62578D50-E74B-24AD-F0E7-AC31E6E9382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11" name="Title 1">
            <a:extLst>
              <a:ext uri="{FF2B5EF4-FFF2-40B4-BE49-F238E27FC236}">
                <a16:creationId xmlns:a16="http://schemas.microsoft.com/office/drawing/2014/main" id="{BA2A791B-D7EC-5C08-CE0D-85EAEF5AC014}"/>
              </a:ext>
            </a:extLst>
          </p:cNvPr>
          <p:cNvSpPr>
            <a:spLocks noGrp="1"/>
          </p:cNvSpPr>
          <p:nvPr>
            <p:ph type="title" hasCustomPrompt="1"/>
          </p:nvPr>
        </p:nvSpPr>
        <p:spPr>
          <a:xfrm>
            <a:off x="552077" y="2884449"/>
            <a:ext cx="4971494" cy="908019"/>
          </a:xfrm>
        </p:spPr>
        <p:txBody>
          <a:bodyPr lIns="0" tIns="0" rIns="0" bIns="0" anchor="b" anchorCtr="0">
            <a:noAutofit/>
          </a:bodyPr>
          <a:lstStyle>
            <a:lvl1pPr>
              <a:lnSpc>
                <a:spcPts val="3000"/>
              </a:lnSpc>
              <a:spcAft>
                <a:spcPts val="1200"/>
              </a:spcAft>
              <a:defRPr sz="2800" b="1" spc="-100" baseline="0">
                <a:solidFill>
                  <a:schemeClr val="bg1"/>
                </a:solidFill>
              </a:defRPr>
            </a:lvl1pPr>
          </a:lstStyle>
          <a:p>
            <a:r>
              <a:rPr lang="en-US" dirty="0"/>
              <a:t>Closing Slide</a:t>
            </a:r>
          </a:p>
        </p:txBody>
      </p:sp>
      <p:sp>
        <p:nvSpPr>
          <p:cNvPr id="12" name="Text Placeholder 9">
            <a:extLst>
              <a:ext uri="{FF2B5EF4-FFF2-40B4-BE49-F238E27FC236}">
                <a16:creationId xmlns:a16="http://schemas.microsoft.com/office/drawing/2014/main" id="{37ABAE70-C3CC-A948-27F8-32B40E27FCE2}"/>
              </a:ext>
            </a:extLst>
          </p:cNvPr>
          <p:cNvSpPr>
            <a:spLocks noGrp="1"/>
          </p:cNvSpPr>
          <p:nvPr>
            <p:ph type="body" sz="quarter" idx="11"/>
          </p:nvPr>
        </p:nvSpPr>
        <p:spPr>
          <a:xfrm>
            <a:off x="555295" y="4358947"/>
            <a:ext cx="4968275" cy="421209"/>
          </a:xfrm>
        </p:spPr>
        <p:txBody>
          <a:bodyPr lIns="0" tIns="0" rIns="0" bIns="0">
            <a:noAutofit/>
          </a:bodyPr>
          <a:lstStyle>
            <a:lvl1pPr marL="0" indent="0">
              <a:buNone/>
              <a:defRPr sz="1400">
                <a:solidFill>
                  <a:schemeClr val="bg1"/>
                </a:solidFill>
              </a:defRPr>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spTree>
    <p:extLst>
      <p:ext uri="{BB962C8B-B14F-4D97-AF65-F5344CB8AC3E}">
        <p14:creationId xmlns:p14="http://schemas.microsoft.com/office/powerpoint/2010/main" val="1508574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F517-532C-E3D1-215C-DC374461A206}"/>
              </a:ext>
            </a:extLst>
          </p:cNvPr>
          <p:cNvSpPr>
            <a:spLocks noGrp="1"/>
          </p:cNvSpPr>
          <p:nvPr>
            <p:ph type="title" hasCustomPrompt="1"/>
          </p:nvPr>
        </p:nvSpPr>
        <p:spPr>
          <a:xfrm>
            <a:off x="552077" y="1807699"/>
            <a:ext cx="2994069" cy="1420838"/>
          </a:xfrm>
        </p:spPr>
        <p:txBody>
          <a:bodyPr lIns="0" tIns="0" rIns="0" bIns="0" anchor="b" anchorCtr="0">
            <a:noAutofit/>
          </a:bodyPr>
          <a:lstStyle>
            <a:lvl1pPr>
              <a:lnSpc>
                <a:spcPts val="3000"/>
              </a:lnSpc>
              <a:spcAft>
                <a:spcPts val="1200"/>
              </a:spcAft>
              <a:defRPr sz="2800" b="1" spc="-100" baseline="0"/>
            </a:lvl1pPr>
          </a:lstStyle>
          <a:p>
            <a:r>
              <a:rPr lang="en-US" dirty="0"/>
              <a:t>Closing Slide</a:t>
            </a:r>
          </a:p>
        </p:txBody>
      </p:sp>
      <p:sp>
        <p:nvSpPr>
          <p:cNvPr id="10" name="Text Placeholder 9">
            <a:extLst>
              <a:ext uri="{FF2B5EF4-FFF2-40B4-BE49-F238E27FC236}">
                <a16:creationId xmlns:a16="http://schemas.microsoft.com/office/drawing/2014/main" id="{43E42DF0-9C66-4843-38F9-E83F98DE2E64}"/>
              </a:ext>
            </a:extLst>
          </p:cNvPr>
          <p:cNvSpPr>
            <a:spLocks noGrp="1"/>
          </p:cNvSpPr>
          <p:nvPr>
            <p:ph type="body" sz="quarter" idx="11"/>
          </p:nvPr>
        </p:nvSpPr>
        <p:spPr>
          <a:xfrm>
            <a:off x="555296" y="3552680"/>
            <a:ext cx="2990850" cy="731838"/>
          </a:xfrm>
        </p:spPr>
        <p:txBody>
          <a:bodyPr lIns="0" tIns="0" rIns="0" bIns="0">
            <a:noAutofit/>
          </a:bodyPr>
          <a:lstStyle>
            <a:lvl1pPr marL="0" indent="0">
              <a:buNone/>
              <a:defRPr sz="1400"/>
            </a:lvl1pPr>
            <a:lvl2pPr marL="342900" indent="0">
              <a:buNone/>
              <a:defRPr sz="1400"/>
            </a:lvl2pPr>
            <a:lvl3pPr marL="685800" indent="0">
              <a:buNone/>
              <a:defRPr sz="1400"/>
            </a:lvl3pPr>
            <a:lvl4pPr marL="1028700" indent="0">
              <a:buNone/>
              <a:defRPr sz="1400"/>
            </a:lvl4pPr>
            <a:lvl5pPr marL="1371600" indent="0">
              <a:buNone/>
              <a:defRPr sz="1400"/>
            </a:lvl5pPr>
          </a:lstStyle>
          <a:p>
            <a:pPr lvl="0"/>
            <a:r>
              <a:rPr lang="en-US"/>
              <a:t>Click to edit Master text styles</a:t>
            </a:r>
          </a:p>
        </p:txBody>
      </p:sp>
      <p:pic>
        <p:nvPicPr>
          <p:cNvPr id="4" name="Picture 3" descr="A logo for a company&#10;&#10;Description automatically generated">
            <a:extLst>
              <a:ext uri="{FF2B5EF4-FFF2-40B4-BE49-F238E27FC236}">
                <a16:creationId xmlns:a16="http://schemas.microsoft.com/office/drawing/2014/main" id="{D6F81BBB-B589-B6E3-A4AC-20E966D79A7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2077" y="348654"/>
            <a:ext cx="2721748" cy="1020656"/>
          </a:xfrm>
          <a:prstGeom prst="rect">
            <a:avLst/>
          </a:prstGeom>
        </p:spPr>
      </p:pic>
      <p:sp>
        <p:nvSpPr>
          <p:cNvPr id="5" name="Picture Placeholder 4">
            <a:extLst>
              <a:ext uri="{FF2B5EF4-FFF2-40B4-BE49-F238E27FC236}">
                <a16:creationId xmlns:a16="http://schemas.microsoft.com/office/drawing/2014/main" id="{4098E537-6B05-1014-FBDB-30AB92D4919C}"/>
              </a:ext>
            </a:extLst>
          </p:cNvPr>
          <p:cNvSpPr>
            <a:spLocks noGrp="1"/>
          </p:cNvSpPr>
          <p:nvPr>
            <p:ph type="pic" sz="quarter" idx="12"/>
          </p:nvPr>
        </p:nvSpPr>
        <p:spPr>
          <a:xfrm>
            <a:off x="4265080" y="-34599"/>
            <a:ext cx="4878920" cy="5178099"/>
          </a:xfrm>
          <a:custGeom>
            <a:avLst/>
            <a:gdLst>
              <a:gd name="connsiteX0" fmla="*/ 2260226 w 4846320"/>
              <a:gd name="connsiteY0" fmla="*/ 0 h 5143500"/>
              <a:gd name="connsiteX1" fmla="*/ 4846320 w 4846320"/>
              <a:gd name="connsiteY1" fmla="*/ 0 h 5143500"/>
              <a:gd name="connsiteX2" fmla="*/ 4846320 w 4846320"/>
              <a:gd name="connsiteY2" fmla="*/ 5143500 h 5143500"/>
              <a:gd name="connsiteX3" fmla="*/ 0 w 4846320"/>
              <a:gd name="connsiteY3" fmla="*/ 5143500 h 5143500"/>
              <a:gd name="connsiteX4" fmla="*/ 2003487 w 4846320"/>
              <a:gd name="connsiteY4" fmla="*/ 303609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320" h="5143500">
                <a:moveTo>
                  <a:pt x="2260226" y="0"/>
                </a:moveTo>
                <a:lnTo>
                  <a:pt x="4846320" y="0"/>
                </a:lnTo>
                <a:lnTo>
                  <a:pt x="4846320" y="5143500"/>
                </a:lnTo>
                <a:lnTo>
                  <a:pt x="0" y="5143500"/>
                </a:lnTo>
                <a:cubicBezTo>
                  <a:pt x="264319" y="3905250"/>
                  <a:pt x="655886" y="1990576"/>
                  <a:pt x="2003487" y="303609"/>
                </a:cubicBezTo>
                <a:close/>
              </a:path>
            </a:pathLst>
          </a:custGeom>
          <a:solidFill>
            <a:schemeClr val="bg2">
              <a:lumMod val="40000"/>
              <a:lumOff val="60000"/>
            </a:schemeClr>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3014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Icons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97BB366B-6F0C-D711-A403-BE570689E51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4378C01-099C-92CD-B211-197E0FDB7459}"/>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9170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Icons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3DCF62-C236-E423-149F-D83CEC9754B8}"/>
              </a:ext>
            </a:extLst>
          </p:cNvPr>
          <p:cNvSpPr/>
          <p:nvPr userDrawn="1"/>
        </p:nvSpPr>
        <p:spPr>
          <a:xfrm>
            <a:off x="3850105" y="-28650"/>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45743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54571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84042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59197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61188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190658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271237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007080"/>
            <a:ext cx="2730500" cy="392113"/>
          </a:xfrm>
        </p:spPr>
        <p:txBody>
          <a:bodyPr lIns="0" tIns="0" rIns="0" bIns="0">
            <a:noAutofit/>
          </a:bodyPr>
          <a:lstStyle>
            <a:lvl1pPr marL="0" indent="0">
              <a:buNone/>
              <a:defRPr sz="1200"/>
            </a:lvl1pPr>
          </a:lstStyle>
          <a:p>
            <a:pPr lvl="0"/>
            <a:r>
              <a:rPr lang="en-US" dirty="0"/>
              <a:t>Body text</a:t>
            </a:r>
          </a:p>
        </p:txBody>
      </p:sp>
      <p:sp>
        <p:nvSpPr>
          <p:cNvPr id="29" name="Text Placeholder 11">
            <a:extLst>
              <a:ext uri="{FF2B5EF4-FFF2-40B4-BE49-F238E27FC236}">
                <a16:creationId xmlns:a16="http://schemas.microsoft.com/office/drawing/2014/main" id="{EB0A8D47-DE10-F2C4-5A83-19FE1F5CC6C1}"/>
              </a:ext>
            </a:extLst>
          </p:cNvPr>
          <p:cNvSpPr>
            <a:spLocks noGrp="1"/>
          </p:cNvSpPr>
          <p:nvPr>
            <p:ph type="body" sz="quarter" idx="24" hasCustomPrompt="1"/>
          </p:nvPr>
        </p:nvSpPr>
        <p:spPr>
          <a:xfrm>
            <a:off x="5775826" y="3809382"/>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4AAECF51-C2C1-FF00-5ABF-A337AB2E0DC7}"/>
              </a:ext>
            </a:extLst>
          </p:cNvPr>
          <p:cNvSpPr>
            <a:spLocks noGrp="1"/>
          </p:cNvSpPr>
          <p:nvPr>
            <p:ph type="body" sz="quarter" idx="25" hasCustomPrompt="1"/>
          </p:nvPr>
        </p:nvSpPr>
        <p:spPr>
          <a:xfrm>
            <a:off x="5775826" y="4104087"/>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54730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68183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63716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2771704"/>
            <a:ext cx="556426" cy="556426"/>
          </a:xfrm>
        </p:spPr>
        <p:txBody>
          <a:bodyPr>
            <a:normAutofit/>
          </a:bodyPr>
          <a:lstStyle>
            <a:lvl1pPr marL="0" indent="0">
              <a:buNone/>
              <a:defRPr sz="1000"/>
            </a:lvl1pPr>
          </a:lstStyle>
          <a:p>
            <a:r>
              <a:rPr lang="en-US" dirty="0"/>
              <a:t>icon</a:t>
            </a:r>
          </a:p>
        </p:txBody>
      </p:sp>
      <p:sp>
        <p:nvSpPr>
          <p:cNvPr id="19" name="Oval 18">
            <a:extLst>
              <a:ext uri="{FF2B5EF4-FFF2-40B4-BE49-F238E27FC236}">
                <a16:creationId xmlns:a16="http://schemas.microsoft.com/office/drawing/2014/main" id="{09700F0D-2312-6DDF-697A-09FC9F6DBECF}"/>
              </a:ext>
            </a:extLst>
          </p:cNvPr>
          <p:cNvSpPr/>
          <p:nvPr userDrawn="1"/>
        </p:nvSpPr>
        <p:spPr>
          <a:xfrm>
            <a:off x="4848726" y="3727033"/>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7">
            <a:extLst>
              <a:ext uri="{FF2B5EF4-FFF2-40B4-BE49-F238E27FC236}">
                <a16:creationId xmlns:a16="http://schemas.microsoft.com/office/drawing/2014/main" id="{C18CC1D8-DFC5-D4E0-A938-1D54588925B6}"/>
              </a:ext>
            </a:extLst>
          </p:cNvPr>
          <p:cNvSpPr>
            <a:spLocks noGrp="1"/>
          </p:cNvSpPr>
          <p:nvPr>
            <p:ph type="pic" sz="quarter" idx="31" hasCustomPrompt="1"/>
          </p:nvPr>
        </p:nvSpPr>
        <p:spPr>
          <a:xfrm>
            <a:off x="4983263" y="3861570"/>
            <a:ext cx="556426" cy="556426"/>
          </a:xfrm>
        </p:spPr>
        <p:txBody>
          <a:bodyPr>
            <a:normAutofit/>
          </a:bodyPr>
          <a:lstStyle>
            <a:lvl1pPr marL="0" indent="0">
              <a:buNone/>
              <a:defRPr sz="1000"/>
            </a:lvl1pPr>
          </a:lstStyle>
          <a:p>
            <a:r>
              <a:rPr lang="en-US" dirty="0"/>
              <a:t>icon</a:t>
            </a:r>
          </a:p>
        </p:txBody>
      </p:sp>
      <p:sp>
        <p:nvSpPr>
          <p:cNvPr id="6" name="Footer Placeholder 18">
            <a:extLst>
              <a:ext uri="{FF2B5EF4-FFF2-40B4-BE49-F238E27FC236}">
                <a16:creationId xmlns:a16="http://schemas.microsoft.com/office/drawing/2014/main" id="{4A8A9598-12F5-A875-B0C6-15E38DCCBF3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4A23DFEC-0226-25FB-CFEE-25B24FB603B5}"/>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58852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Icons Slide – Green">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7" name="Footer Placeholder 18">
            <a:extLst>
              <a:ext uri="{FF2B5EF4-FFF2-40B4-BE49-F238E27FC236}">
                <a16:creationId xmlns:a16="http://schemas.microsoft.com/office/drawing/2014/main" id="{0DF13EA8-C046-AD23-4A90-937E713856DA}"/>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8" name="Slide Number Placeholder 19">
            <a:extLst>
              <a:ext uri="{FF2B5EF4-FFF2-40B4-BE49-F238E27FC236}">
                <a16:creationId xmlns:a16="http://schemas.microsoft.com/office/drawing/2014/main" id="{61A8DA36-935F-05EA-A26B-3AF3468744BA}"/>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8955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Icons Slide – Blue">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840FE0FC-DD61-DC50-CCFB-18F5FD89CC74}"/>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BDEFC2E-549D-2856-B456-F64F6C9C4CA8}"/>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383043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Icons Slide – Yellow">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47841D7-A267-F546-F053-5801BEB37AEE}"/>
              </a:ext>
            </a:extLst>
          </p:cNvPr>
          <p:cNvSpPr/>
          <p:nvPr userDrawn="1"/>
        </p:nvSpPr>
        <p:spPr>
          <a:xfrm>
            <a:off x="3850105" y="-28763"/>
            <a:ext cx="5293895" cy="5201026"/>
          </a:xfrm>
          <a:custGeom>
            <a:avLst/>
            <a:gdLst>
              <a:gd name="connsiteX0" fmla="*/ 0 w 5255394"/>
              <a:gd name="connsiteY0" fmla="*/ 0 h 5143500"/>
              <a:gd name="connsiteX1" fmla="*/ 5255394 w 5255394"/>
              <a:gd name="connsiteY1" fmla="*/ 0 h 5143500"/>
              <a:gd name="connsiteX2" fmla="*/ 5255394 w 5255394"/>
              <a:gd name="connsiteY2" fmla="*/ 5143500 h 5143500"/>
              <a:gd name="connsiteX3" fmla="*/ 0 w 5255394"/>
              <a:gd name="connsiteY3" fmla="*/ 5143500 h 5143500"/>
              <a:gd name="connsiteX4" fmla="*/ 0 w 5255394"/>
              <a:gd name="connsiteY4" fmla="*/ 0 h 5143500"/>
              <a:gd name="connsiteX0" fmla="*/ 0 w 5255394"/>
              <a:gd name="connsiteY0" fmla="*/ 0 h 5153125"/>
              <a:gd name="connsiteX1" fmla="*/ 5255394 w 5255394"/>
              <a:gd name="connsiteY1" fmla="*/ 0 h 5153125"/>
              <a:gd name="connsiteX2" fmla="*/ 5255394 w 5255394"/>
              <a:gd name="connsiteY2" fmla="*/ 5143500 h 5153125"/>
              <a:gd name="connsiteX3" fmla="*/ 943276 w 5255394"/>
              <a:gd name="connsiteY3" fmla="*/ 5153125 h 5153125"/>
              <a:gd name="connsiteX4" fmla="*/ 0 w 5255394"/>
              <a:gd name="connsiteY4" fmla="*/ 0 h 5153125"/>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0 w 5255394"/>
              <a:gd name="connsiteY0" fmla="*/ 0 h 5162750"/>
              <a:gd name="connsiteX1" fmla="*/ 5255394 w 5255394"/>
              <a:gd name="connsiteY1" fmla="*/ 0 h 5162750"/>
              <a:gd name="connsiteX2" fmla="*/ 5255394 w 5255394"/>
              <a:gd name="connsiteY2" fmla="*/ 5143500 h 5162750"/>
              <a:gd name="connsiteX3" fmla="*/ 750770 w 5255394"/>
              <a:gd name="connsiteY3" fmla="*/ 5162750 h 5162750"/>
              <a:gd name="connsiteX4" fmla="*/ 0 w 5255394"/>
              <a:gd name="connsiteY4" fmla="*/ 0 h 5162750"/>
              <a:gd name="connsiteX0" fmla="*/ 118604 w 4844609"/>
              <a:gd name="connsiteY0" fmla="*/ 0 h 5162750"/>
              <a:gd name="connsiteX1" fmla="*/ 4844609 w 4844609"/>
              <a:gd name="connsiteY1" fmla="*/ 0 h 5162750"/>
              <a:gd name="connsiteX2" fmla="*/ 4844609 w 4844609"/>
              <a:gd name="connsiteY2" fmla="*/ 5143500 h 5162750"/>
              <a:gd name="connsiteX3" fmla="*/ 339985 w 4844609"/>
              <a:gd name="connsiteY3" fmla="*/ 5162750 h 5162750"/>
              <a:gd name="connsiteX4" fmla="*/ 118604 w 4844609"/>
              <a:gd name="connsiteY4" fmla="*/ 0 h 5162750"/>
              <a:gd name="connsiteX0" fmla="*/ 0 w 5111015"/>
              <a:gd name="connsiteY0" fmla="*/ 9625 h 5162750"/>
              <a:gd name="connsiteX1" fmla="*/ 5111015 w 5111015"/>
              <a:gd name="connsiteY1" fmla="*/ 0 h 5162750"/>
              <a:gd name="connsiteX2" fmla="*/ 5111015 w 5111015"/>
              <a:gd name="connsiteY2" fmla="*/ 5143500 h 5162750"/>
              <a:gd name="connsiteX3" fmla="*/ 606391 w 5111015"/>
              <a:gd name="connsiteY3" fmla="*/ 5162750 h 5162750"/>
              <a:gd name="connsiteX4" fmla="*/ 0 w 5111015"/>
              <a:gd name="connsiteY4" fmla="*/ 9625 h 5162750"/>
              <a:gd name="connsiteX0" fmla="*/ 153306 w 5264321"/>
              <a:gd name="connsiteY0" fmla="*/ 9625 h 5162750"/>
              <a:gd name="connsiteX1" fmla="*/ 5264321 w 5264321"/>
              <a:gd name="connsiteY1" fmla="*/ 0 h 5162750"/>
              <a:gd name="connsiteX2" fmla="*/ 5264321 w 5264321"/>
              <a:gd name="connsiteY2" fmla="*/ 5143500 h 5162750"/>
              <a:gd name="connsiteX3" fmla="*/ 759697 w 5264321"/>
              <a:gd name="connsiteY3" fmla="*/ 5162750 h 5162750"/>
              <a:gd name="connsiteX4" fmla="*/ 153306 w 5264321"/>
              <a:gd name="connsiteY4" fmla="*/ 9625 h 5162750"/>
              <a:gd name="connsiteX0" fmla="*/ 144502 w 5294018"/>
              <a:gd name="connsiteY0" fmla="*/ 9625 h 5162750"/>
              <a:gd name="connsiteX1" fmla="*/ 5294018 w 5294018"/>
              <a:gd name="connsiteY1" fmla="*/ 0 h 5162750"/>
              <a:gd name="connsiteX2" fmla="*/ 5294018 w 5294018"/>
              <a:gd name="connsiteY2" fmla="*/ 5143500 h 5162750"/>
              <a:gd name="connsiteX3" fmla="*/ 789394 w 5294018"/>
              <a:gd name="connsiteY3" fmla="*/ 5162750 h 5162750"/>
              <a:gd name="connsiteX4" fmla="*/ 144502 w 5294018"/>
              <a:gd name="connsiteY4" fmla="*/ 9625 h 5162750"/>
              <a:gd name="connsiteX0" fmla="*/ 85168 w 5234684"/>
              <a:gd name="connsiteY0" fmla="*/ 9625 h 5162750"/>
              <a:gd name="connsiteX1" fmla="*/ 5234684 w 5234684"/>
              <a:gd name="connsiteY1" fmla="*/ 0 h 5162750"/>
              <a:gd name="connsiteX2" fmla="*/ 5234684 w 5234684"/>
              <a:gd name="connsiteY2" fmla="*/ 5143500 h 5162750"/>
              <a:gd name="connsiteX3" fmla="*/ 730060 w 5234684"/>
              <a:gd name="connsiteY3" fmla="*/ 5162750 h 5162750"/>
              <a:gd name="connsiteX4" fmla="*/ 85168 w 5234684"/>
              <a:gd name="connsiteY4" fmla="*/ 9625 h 5162750"/>
              <a:gd name="connsiteX0" fmla="*/ 114790 w 5264306"/>
              <a:gd name="connsiteY0" fmla="*/ 9625 h 5162750"/>
              <a:gd name="connsiteX1" fmla="*/ 5264306 w 5264306"/>
              <a:gd name="connsiteY1" fmla="*/ 0 h 5162750"/>
              <a:gd name="connsiteX2" fmla="*/ 5264306 w 5264306"/>
              <a:gd name="connsiteY2" fmla="*/ 5143500 h 5162750"/>
              <a:gd name="connsiteX3" fmla="*/ 759682 w 5264306"/>
              <a:gd name="connsiteY3" fmla="*/ 5162750 h 5162750"/>
              <a:gd name="connsiteX4" fmla="*/ 114790 w 5264306"/>
              <a:gd name="connsiteY4" fmla="*/ 9625 h 5162750"/>
              <a:gd name="connsiteX0" fmla="*/ 143530 w 5177543"/>
              <a:gd name="connsiteY0" fmla="*/ 9625 h 5162750"/>
              <a:gd name="connsiteX1" fmla="*/ 5177543 w 5177543"/>
              <a:gd name="connsiteY1" fmla="*/ 0 h 5162750"/>
              <a:gd name="connsiteX2" fmla="*/ 5177543 w 5177543"/>
              <a:gd name="connsiteY2" fmla="*/ 5143500 h 5162750"/>
              <a:gd name="connsiteX3" fmla="*/ 672919 w 5177543"/>
              <a:gd name="connsiteY3" fmla="*/ 5162750 h 5162750"/>
              <a:gd name="connsiteX4" fmla="*/ 143530 w 5177543"/>
              <a:gd name="connsiteY4" fmla="*/ 9625 h 5162750"/>
              <a:gd name="connsiteX0" fmla="*/ 116864 w 5256755"/>
              <a:gd name="connsiteY0" fmla="*/ 9625 h 5162750"/>
              <a:gd name="connsiteX1" fmla="*/ 5256755 w 5256755"/>
              <a:gd name="connsiteY1" fmla="*/ 0 h 5162750"/>
              <a:gd name="connsiteX2" fmla="*/ 5256755 w 5256755"/>
              <a:gd name="connsiteY2" fmla="*/ 5143500 h 5162750"/>
              <a:gd name="connsiteX3" fmla="*/ 752131 w 5256755"/>
              <a:gd name="connsiteY3" fmla="*/ 5162750 h 5162750"/>
              <a:gd name="connsiteX4" fmla="*/ 116864 w 5256755"/>
              <a:gd name="connsiteY4" fmla="*/ 9625 h 5162750"/>
              <a:gd name="connsiteX0" fmla="*/ 115045 w 5254936"/>
              <a:gd name="connsiteY0" fmla="*/ 9625 h 5162750"/>
              <a:gd name="connsiteX1" fmla="*/ 5254936 w 5254936"/>
              <a:gd name="connsiteY1" fmla="*/ 0 h 5162750"/>
              <a:gd name="connsiteX2" fmla="*/ 5254936 w 5254936"/>
              <a:gd name="connsiteY2" fmla="*/ 5143500 h 5162750"/>
              <a:gd name="connsiteX3" fmla="*/ 750312 w 5254936"/>
              <a:gd name="connsiteY3" fmla="*/ 5162750 h 5162750"/>
              <a:gd name="connsiteX4" fmla="*/ 115045 w 5254936"/>
              <a:gd name="connsiteY4" fmla="*/ 9625 h 51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4936" h="5162750">
                <a:moveTo>
                  <a:pt x="115045" y="9625"/>
                </a:moveTo>
                <a:lnTo>
                  <a:pt x="5254936" y="0"/>
                </a:lnTo>
                <a:lnTo>
                  <a:pt x="5254936" y="5143500"/>
                </a:lnTo>
                <a:lnTo>
                  <a:pt x="750312" y="5162750"/>
                </a:lnTo>
                <a:cubicBezTo>
                  <a:pt x="-459" y="3653589"/>
                  <a:pt x="-135211" y="1643914"/>
                  <a:pt x="115045" y="9625"/>
                </a:cubicBezTo>
                <a:close/>
              </a:path>
            </a:pathLst>
          </a:cu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3EA338E-BF00-02FD-0790-1143D37A51C1}"/>
              </a:ext>
            </a:extLst>
          </p:cNvPr>
          <p:cNvSpPr/>
          <p:nvPr userDrawn="1"/>
        </p:nvSpPr>
        <p:spPr>
          <a:xfrm>
            <a:off x="4848726" y="749055"/>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3C7F9-5234-0805-F53A-F2BAEB0DB943}"/>
              </a:ext>
            </a:extLst>
          </p:cNvPr>
          <p:cNvSpPr>
            <a:spLocks noGrp="1"/>
          </p:cNvSpPr>
          <p:nvPr>
            <p:ph type="title"/>
          </p:nvPr>
        </p:nvSpPr>
        <p:spPr>
          <a:xfrm>
            <a:off x="628650" y="683746"/>
            <a:ext cx="2838450" cy="1295400"/>
          </a:xfrm>
        </p:spPr>
        <p:txBody>
          <a:bodyPr lIns="0" tIns="0" rIns="0" bIns="0" anchor="b" anchorCtr="0">
            <a:noAutofit/>
          </a:bodyPr>
          <a:lstStyle>
            <a:lvl1pPr>
              <a:defRPr sz="2200" b="1" spc="-100" baseline="0"/>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43EF053-76BB-0BC5-7AFF-7C4C3F2EA117}"/>
              </a:ext>
            </a:extLst>
          </p:cNvPr>
          <p:cNvSpPr>
            <a:spLocks noGrp="1"/>
          </p:cNvSpPr>
          <p:nvPr>
            <p:ph type="body" sz="quarter" idx="13" hasCustomPrompt="1"/>
          </p:nvPr>
        </p:nvSpPr>
        <p:spPr>
          <a:xfrm>
            <a:off x="628650" y="2144246"/>
            <a:ext cx="2838450" cy="1665754"/>
          </a:xfrm>
        </p:spPr>
        <p:txBody>
          <a:bodyPr lIns="0" tIns="0" rIns="0" bIns="0">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text</a:t>
            </a:r>
          </a:p>
        </p:txBody>
      </p:sp>
      <p:sp>
        <p:nvSpPr>
          <p:cNvPr id="12" name="Text Placeholder 11">
            <a:extLst>
              <a:ext uri="{FF2B5EF4-FFF2-40B4-BE49-F238E27FC236}">
                <a16:creationId xmlns:a16="http://schemas.microsoft.com/office/drawing/2014/main" id="{1EDA3647-E51C-AEDD-86F1-E5F4228B39DD}"/>
              </a:ext>
            </a:extLst>
          </p:cNvPr>
          <p:cNvSpPr>
            <a:spLocks noGrp="1"/>
          </p:cNvSpPr>
          <p:nvPr>
            <p:ph type="body" sz="quarter" idx="14" hasCustomPrompt="1"/>
          </p:nvPr>
        </p:nvSpPr>
        <p:spPr>
          <a:xfrm>
            <a:off x="5775826" y="837337"/>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15" name="Text Placeholder 14">
            <a:extLst>
              <a:ext uri="{FF2B5EF4-FFF2-40B4-BE49-F238E27FC236}">
                <a16:creationId xmlns:a16="http://schemas.microsoft.com/office/drawing/2014/main" id="{5A8ECDD3-B634-135F-5046-B27E03B839EC}"/>
              </a:ext>
            </a:extLst>
          </p:cNvPr>
          <p:cNvSpPr>
            <a:spLocks noGrp="1"/>
          </p:cNvSpPr>
          <p:nvPr>
            <p:ph type="body" sz="quarter" idx="15" hasCustomPrompt="1"/>
          </p:nvPr>
        </p:nvSpPr>
        <p:spPr>
          <a:xfrm>
            <a:off x="5775826" y="1132042"/>
            <a:ext cx="2730500" cy="392113"/>
          </a:xfrm>
        </p:spPr>
        <p:txBody>
          <a:bodyPr lIns="0" tIns="0" rIns="0" bIns="0">
            <a:noAutofit/>
          </a:bodyPr>
          <a:lstStyle>
            <a:lvl1pPr marL="0" indent="0">
              <a:buNone/>
              <a:defRPr sz="1200"/>
            </a:lvl1pPr>
          </a:lstStyle>
          <a:p>
            <a:pPr lvl="0"/>
            <a:r>
              <a:rPr lang="en-US" dirty="0"/>
              <a:t>Body text</a:t>
            </a:r>
          </a:p>
        </p:txBody>
      </p:sp>
      <p:sp>
        <p:nvSpPr>
          <p:cNvPr id="18" name="Picture Placeholder 17">
            <a:extLst>
              <a:ext uri="{FF2B5EF4-FFF2-40B4-BE49-F238E27FC236}">
                <a16:creationId xmlns:a16="http://schemas.microsoft.com/office/drawing/2014/main" id="{547FB687-735B-5256-7725-1738C6741CA1}"/>
              </a:ext>
            </a:extLst>
          </p:cNvPr>
          <p:cNvSpPr>
            <a:spLocks noGrp="1"/>
          </p:cNvSpPr>
          <p:nvPr>
            <p:ph type="pic" sz="quarter" idx="16" hasCustomPrompt="1"/>
          </p:nvPr>
        </p:nvSpPr>
        <p:spPr>
          <a:xfrm>
            <a:off x="4983263" y="883592"/>
            <a:ext cx="556426" cy="556426"/>
          </a:xfrm>
        </p:spPr>
        <p:txBody>
          <a:bodyPr>
            <a:normAutofit/>
          </a:bodyPr>
          <a:lstStyle>
            <a:lvl1pPr marL="0" indent="0">
              <a:buNone/>
              <a:defRPr sz="1000"/>
            </a:lvl1pPr>
          </a:lstStyle>
          <a:p>
            <a:r>
              <a:rPr lang="en-US" dirty="0"/>
              <a:t>icon</a:t>
            </a:r>
          </a:p>
        </p:txBody>
      </p:sp>
      <p:sp>
        <p:nvSpPr>
          <p:cNvPr id="23" name="Text Placeholder 11">
            <a:extLst>
              <a:ext uri="{FF2B5EF4-FFF2-40B4-BE49-F238E27FC236}">
                <a16:creationId xmlns:a16="http://schemas.microsoft.com/office/drawing/2014/main" id="{FD82426B-626B-7F09-B6F5-71C3242E6FF8}"/>
              </a:ext>
            </a:extLst>
          </p:cNvPr>
          <p:cNvSpPr>
            <a:spLocks noGrp="1"/>
          </p:cNvSpPr>
          <p:nvPr>
            <p:ph type="body" sz="quarter" idx="18" hasCustomPrompt="1"/>
          </p:nvPr>
        </p:nvSpPr>
        <p:spPr>
          <a:xfrm>
            <a:off x="5775826" y="1903503"/>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4" name="Text Placeholder 14">
            <a:extLst>
              <a:ext uri="{FF2B5EF4-FFF2-40B4-BE49-F238E27FC236}">
                <a16:creationId xmlns:a16="http://schemas.microsoft.com/office/drawing/2014/main" id="{91FF2638-C600-4FB8-E877-6DF0FC60FBF2}"/>
              </a:ext>
            </a:extLst>
          </p:cNvPr>
          <p:cNvSpPr>
            <a:spLocks noGrp="1"/>
          </p:cNvSpPr>
          <p:nvPr>
            <p:ph type="body" sz="quarter" idx="19" hasCustomPrompt="1"/>
          </p:nvPr>
        </p:nvSpPr>
        <p:spPr>
          <a:xfrm>
            <a:off x="5775826" y="2198208"/>
            <a:ext cx="2730500" cy="392113"/>
          </a:xfrm>
        </p:spPr>
        <p:txBody>
          <a:bodyPr lIns="0" tIns="0" rIns="0" bIns="0">
            <a:noAutofit/>
          </a:bodyPr>
          <a:lstStyle>
            <a:lvl1pPr marL="0" indent="0">
              <a:buNone/>
              <a:defRPr sz="1200"/>
            </a:lvl1pPr>
          </a:lstStyle>
          <a:p>
            <a:pPr lvl="0"/>
            <a:r>
              <a:rPr lang="en-US" dirty="0"/>
              <a:t>Body text</a:t>
            </a:r>
          </a:p>
        </p:txBody>
      </p:sp>
      <p:sp>
        <p:nvSpPr>
          <p:cNvPr id="26" name="Text Placeholder 11">
            <a:extLst>
              <a:ext uri="{FF2B5EF4-FFF2-40B4-BE49-F238E27FC236}">
                <a16:creationId xmlns:a16="http://schemas.microsoft.com/office/drawing/2014/main" id="{ADF5E862-8B0F-B830-29FF-818FC3EF1E21}"/>
              </a:ext>
            </a:extLst>
          </p:cNvPr>
          <p:cNvSpPr>
            <a:spLocks noGrp="1"/>
          </p:cNvSpPr>
          <p:nvPr>
            <p:ph type="body" sz="quarter" idx="21" hasCustomPrompt="1"/>
          </p:nvPr>
        </p:nvSpPr>
        <p:spPr>
          <a:xfrm>
            <a:off x="5775826" y="3003995"/>
            <a:ext cx="2260600" cy="256205"/>
          </a:xfrm>
        </p:spPr>
        <p:txBody>
          <a:bodyPr lIns="0" tIns="0" rIns="0" bIns="0">
            <a:noAutofit/>
          </a:bodyPr>
          <a:lstStyle>
            <a:lvl1pPr marL="0" indent="0">
              <a:buNone/>
              <a:defRPr sz="17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7" name="Text Placeholder 14">
            <a:extLst>
              <a:ext uri="{FF2B5EF4-FFF2-40B4-BE49-F238E27FC236}">
                <a16:creationId xmlns:a16="http://schemas.microsoft.com/office/drawing/2014/main" id="{E930959C-A88E-1E63-DFD0-6020134B4D69}"/>
              </a:ext>
            </a:extLst>
          </p:cNvPr>
          <p:cNvSpPr>
            <a:spLocks noGrp="1"/>
          </p:cNvSpPr>
          <p:nvPr>
            <p:ph type="body" sz="quarter" idx="22" hasCustomPrompt="1"/>
          </p:nvPr>
        </p:nvSpPr>
        <p:spPr>
          <a:xfrm>
            <a:off x="5775826" y="3298700"/>
            <a:ext cx="2730500" cy="392113"/>
          </a:xfrm>
        </p:spPr>
        <p:txBody>
          <a:bodyPr lIns="0" tIns="0" rIns="0" bIns="0">
            <a:noAutofit/>
          </a:bodyPr>
          <a:lstStyle>
            <a:lvl1pPr marL="0" indent="0">
              <a:buNone/>
              <a:defRPr sz="1200"/>
            </a:lvl1pPr>
          </a:lstStyle>
          <a:p>
            <a:pPr lvl="0"/>
            <a:r>
              <a:rPr lang="en-US" dirty="0"/>
              <a:t>Body text</a:t>
            </a:r>
          </a:p>
        </p:txBody>
      </p:sp>
      <p:sp>
        <p:nvSpPr>
          <p:cNvPr id="4" name="Oval 3">
            <a:extLst>
              <a:ext uri="{FF2B5EF4-FFF2-40B4-BE49-F238E27FC236}">
                <a16:creationId xmlns:a16="http://schemas.microsoft.com/office/drawing/2014/main" id="{A58EF01F-4CB1-54E6-E15E-1F7C472B1D4F}"/>
              </a:ext>
            </a:extLst>
          </p:cNvPr>
          <p:cNvSpPr/>
          <p:nvPr userDrawn="1"/>
        </p:nvSpPr>
        <p:spPr>
          <a:xfrm>
            <a:off x="4848726" y="1838921"/>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7">
            <a:extLst>
              <a:ext uri="{FF2B5EF4-FFF2-40B4-BE49-F238E27FC236}">
                <a16:creationId xmlns:a16="http://schemas.microsoft.com/office/drawing/2014/main" id="{B549FABF-F401-0D12-D1E5-F1AAFF1530B4}"/>
              </a:ext>
            </a:extLst>
          </p:cNvPr>
          <p:cNvSpPr>
            <a:spLocks noGrp="1"/>
          </p:cNvSpPr>
          <p:nvPr>
            <p:ph type="pic" sz="quarter" idx="29" hasCustomPrompt="1"/>
          </p:nvPr>
        </p:nvSpPr>
        <p:spPr>
          <a:xfrm>
            <a:off x="4983263" y="1973458"/>
            <a:ext cx="556426" cy="556426"/>
          </a:xfrm>
        </p:spPr>
        <p:txBody>
          <a:bodyPr>
            <a:normAutofit/>
          </a:bodyPr>
          <a:lstStyle>
            <a:lvl1pPr marL="0" indent="0">
              <a:buNone/>
              <a:defRPr sz="1000"/>
            </a:lvl1pPr>
          </a:lstStyle>
          <a:p>
            <a:r>
              <a:rPr lang="en-US" dirty="0"/>
              <a:t>icon</a:t>
            </a:r>
          </a:p>
        </p:txBody>
      </p:sp>
      <p:sp>
        <p:nvSpPr>
          <p:cNvPr id="16" name="Oval 15">
            <a:extLst>
              <a:ext uri="{FF2B5EF4-FFF2-40B4-BE49-F238E27FC236}">
                <a16:creationId xmlns:a16="http://schemas.microsoft.com/office/drawing/2014/main" id="{0A2EC7A4-AE8D-CDE7-1556-9330C7851573}"/>
              </a:ext>
            </a:extLst>
          </p:cNvPr>
          <p:cNvSpPr/>
          <p:nvPr userDrawn="1"/>
        </p:nvSpPr>
        <p:spPr>
          <a:xfrm>
            <a:off x="4848726" y="2928787"/>
            <a:ext cx="825500" cy="8255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7">
            <a:extLst>
              <a:ext uri="{FF2B5EF4-FFF2-40B4-BE49-F238E27FC236}">
                <a16:creationId xmlns:a16="http://schemas.microsoft.com/office/drawing/2014/main" id="{3B667783-E48A-63B7-3A9C-AF98B0C3937D}"/>
              </a:ext>
            </a:extLst>
          </p:cNvPr>
          <p:cNvSpPr>
            <a:spLocks noGrp="1"/>
          </p:cNvSpPr>
          <p:nvPr>
            <p:ph type="pic" sz="quarter" idx="30" hasCustomPrompt="1"/>
          </p:nvPr>
        </p:nvSpPr>
        <p:spPr>
          <a:xfrm>
            <a:off x="4983263" y="3063324"/>
            <a:ext cx="556426" cy="556426"/>
          </a:xfrm>
        </p:spPr>
        <p:txBody>
          <a:bodyPr>
            <a:normAutofit/>
          </a:bodyPr>
          <a:lstStyle>
            <a:lvl1pPr marL="0" indent="0">
              <a:buNone/>
              <a:defRPr sz="1000"/>
            </a:lvl1pPr>
          </a:lstStyle>
          <a:p>
            <a:r>
              <a:rPr lang="en-US" dirty="0"/>
              <a:t>icon</a:t>
            </a:r>
          </a:p>
        </p:txBody>
      </p:sp>
      <p:sp>
        <p:nvSpPr>
          <p:cNvPr id="3" name="Footer Placeholder 18">
            <a:extLst>
              <a:ext uri="{FF2B5EF4-FFF2-40B4-BE49-F238E27FC236}">
                <a16:creationId xmlns:a16="http://schemas.microsoft.com/office/drawing/2014/main" id="{1F054D45-4B54-C1DD-D4B9-B6C155A62C90}"/>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7" name="Slide Number Placeholder 19">
            <a:extLst>
              <a:ext uri="{FF2B5EF4-FFF2-40B4-BE49-F238E27FC236}">
                <a16:creationId xmlns:a16="http://schemas.microsoft.com/office/drawing/2014/main" id="{829631EE-BE68-81A0-1CDC-21E9162F1C70}"/>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Tree>
    <p:extLst>
      <p:ext uri="{BB962C8B-B14F-4D97-AF65-F5344CB8AC3E}">
        <p14:creationId xmlns:p14="http://schemas.microsoft.com/office/powerpoint/2010/main" val="141601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Icons Slide (All Colors)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675-777A-5364-806C-482239DE3EEB}"/>
              </a:ext>
            </a:extLst>
          </p:cNvPr>
          <p:cNvSpPr>
            <a:spLocks noGrp="1"/>
          </p:cNvSpPr>
          <p:nvPr>
            <p:ph type="title"/>
          </p:nvPr>
        </p:nvSpPr>
        <p:spPr>
          <a:xfrm>
            <a:off x="246405" y="529177"/>
            <a:ext cx="3959835" cy="327471"/>
          </a:xfrm>
        </p:spPr>
        <p:txBody>
          <a:bodyPr lIns="0" tIns="0" rIns="0" bIns="0">
            <a:noAutofit/>
          </a:bodyPr>
          <a:lstStyle>
            <a:lvl1pPr>
              <a:defRPr sz="2400" b="1" spc="-100" baseline="0"/>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46EB0FD5-4F5C-6147-5FB2-F907263AE52A}"/>
              </a:ext>
            </a:extLst>
          </p:cNvPr>
          <p:cNvSpPr>
            <a:spLocks noGrp="1"/>
          </p:cNvSpPr>
          <p:nvPr>
            <p:ph type="body" sz="quarter" idx="11"/>
          </p:nvPr>
        </p:nvSpPr>
        <p:spPr>
          <a:xfrm>
            <a:off x="246405" y="1162245"/>
            <a:ext cx="3959835" cy="1292197"/>
          </a:xfrm>
        </p:spPr>
        <p:txBody>
          <a:bodyPr lIns="0" tIns="0" rIns="0" bIns="0">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1">
            <a:extLst>
              <a:ext uri="{FF2B5EF4-FFF2-40B4-BE49-F238E27FC236}">
                <a16:creationId xmlns:a16="http://schemas.microsoft.com/office/drawing/2014/main" id="{3F442DC8-CAA2-5260-1756-664A0A009F00}"/>
              </a:ext>
            </a:extLst>
          </p:cNvPr>
          <p:cNvSpPr>
            <a:spLocks noGrp="1"/>
          </p:cNvSpPr>
          <p:nvPr>
            <p:ph type="body" sz="quarter" idx="14" hasCustomPrompt="1"/>
          </p:nvPr>
        </p:nvSpPr>
        <p:spPr>
          <a:xfrm>
            <a:off x="246405"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4" name="Text Placeholder 14">
            <a:extLst>
              <a:ext uri="{FF2B5EF4-FFF2-40B4-BE49-F238E27FC236}">
                <a16:creationId xmlns:a16="http://schemas.microsoft.com/office/drawing/2014/main" id="{5F1B46BF-C70E-7B8B-C50E-DE0EF746766A}"/>
              </a:ext>
            </a:extLst>
          </p:cNvPr>
          <p:cNvSpPr>
            <a:spLocks noGrp="1"/>
          </p:cNvSpPr>
          <p:nvPr>
            <p:ph type="body" sz="quarter" idx="15" hasCustomPrompt="1"/>
          </p:nvPr>
        </p:nvSpPr>
        <p:spPr>
          <a:xfrm>
            <a:off x="246405" y="3938434"/>
            <a:ext cx="1938530" cy="392113"/>
          </a:xfrm>
        </p:spPr>
        <p:txBody>
          <a:bodyPr lIns="0" tIns="0" rIns="0" bIns="0">
            <a:noAutofit/>
          </a:bodyPr>
          <a:lstStyle>
            <a:lvl1pPr marL="0" indent="0" algn="ctr">
              <a:buNone/>
              <a:defRPr sz="1200"/>
            </a:lvl1pPr>
          </a:lstStyle>
          <a:p>
            <a:pPr lvl="0"/>
            <a:r>
              <a:rPr lang="en-US" dirty="0"/>
              <a:t>Body text</a:t>
            </a:r>
          </a:p>
        </p:txBody>
      </p:sp>
      <p:sp>
        <p:nvSpPr>
          <p:cNvPr id="25" name="Text Placeholder 11">
            <a:extLst>
              <a:ext uri="{FF2B5EF4-FFF2-40B4-BE49-F238E27FC236}">
                <a16:creationId xmlns:a16="http://schemas.microsoft.com/office/drawing/2014/main" id="{BF395F49-FC1D-7C8C-C53C-F358B6B54AB0}"/>
              </a:ext>
            </a:extLst>
          </p:cNvPr>
          <p:cNvSpPr>
            <a:spLocks noGrp="1"/>
          </p:cNvSpPr>
          <p:nvPr>
            <p:ph type="body" sz="quarter" idx="16" hasCustomPrompt="1"/>
          </p:nvPr>
        </p:nvSpPr>
        <p:spPr>
          <a:xfrm>
            <a:off x="2446179"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6" name="Text Placeholder 14">
            <a:extLst>
              <a:ext uri="{FF2B5EF4-FFF2-40B4-BE49-F238E27FC236}">
                <a16:creationId xmlns:a16="http://schemas.microsoft.com/office/drawing/2014/main" id="{1B6D8959-0778-7EA7-B84F-1F0E0C008E02}"/>
              </a:ext>
            </a:extLst>
          </p:cNvPr>
          <p:cNvSpPr>
            <a:spLocks noGrp="1"/>
          </p:cNvSpPr>
          <p:nvPr>
            <p:ph type="body" sz="quarter" idx="17" hasCustomPrompt="1"/>
          </p:nvPr>
        </p:nvSpPr>
        <p:spPr>
          <a:xfrm>
            <a:off x="2446179" y="3938434"/>
            <a:ext cx="1938530" cy="392113"/>
          </a:xfrm>
        </p:spPr>
        <p:txBody>
          <a:bodyPr lIns="0" tIns="0" rIns="0" bIns="0">
            <a:noAutofit/>
          </a:bodyPr>
          <a:lstStyle>
            <a:lvl1pPr marL="0" indent="0" algn="ctr">
              <a:buNone/>
              <a:defRPr sz="1200"/>
            </a:lvl1pPr>
          </a:lstStyle>
          <a:p>
            <a:pPr lvl="0"/>
            <a:r>
              <a:rPr lang="en-US" dirty="0"/>
              <a:t>Body text</a:t>
            </a:r>
          </a:p>
        </p:txBody>
      </p:sp>
      <p:sp>
        <p:nvSpPr>
          <p:cNvPr id="27" name="Text Placeholder 11">
            <a:extLst>
              <a:ext uri="{FF2B5EF4-FFF2-40B4-BE49-F238E27FC236}">
                <a16:creationId xmlns:a16="http://schemas.microsoft.com/office/drawing/2014/main" id="{2A5B34CB-7A53-AC2D-D9C7-42528BB270E6}"/>
              </a:ext>
            </a:extLst>
          </p:cNvPr>
          <p:cNvSpPr>
            <a:spLocks noGrp="1"/>
          </p:cNvSpPr>
          <p:nvPr>
            <p:ph type="body" sz="quarter" idx="18" hasCustomPrompt="1"/>
          </p:nvPr>
        </p:nvSpPr>
        <p:spPr>
          <a:xfrm>
            <a:off x="4645953"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28" name="Text Placeholder 14">
            <a:extLst>
              <a:ext uri="{FF2B5EF4-FFF2-40B4-BE49-F238E27FC236}">
                <a16:creationId xmlns:a16="http://schemas.microsoft.com/office/drawing/2014/main" id="{EDFDBBD3-CDDD-469E-18C5-442736F586A8}"/>
              </a:ext>
            </a:extLst>
          </p:cNvPr>
          <p:cNvSpPr>
            <a:spLocks noGrp="1"/>
          </p:cNvSpPr>
          <p:nvPr>
            <p:ph type="body" sz="quarter" idx="19" hasCustomPrompt="1"/>
          </p:nvPr>
        </p:nvSpPr>
        <p:spPr>
          <a:xfrm>
            <a:off x="4645953" y="3938434"/>
            <a:ext cx="1938530" cy="392113"/>
          </a:xfrm>
        </p:spPr>
        <p:txBody>
          <a:bodyPr lIns="0" tIns="0" rIns="0" bIns="0">
            <a:noAutofit/>
          </a:bodyPr>
          <a:lstStyle>
            <a:lvl1pPr marL="0" indent="0" algn="ctr">
              <a:buNone/>
              <a:defRPr sz="1200"/>
            </a:lvl1pPr>
          </a:lstStyle>
          <a:p>
            <a:pPr lvl="0"/>
            <a:r>
              <a:rPr lang="en-US" dirty="0"/>
              <a:t>Body text</a:t>
            </a:r>
          </a:p>
        </p:txBody>
      </p:sp>
      <p:sp>
        <p:nvSpPr>
          <p:cNvPr id="29" name="Text Placeholder 11">
            <a:extLst>
              <a:ext uri="{FF2B5EF4-FFF2-40B4-BE49-F238E27FC236}">
                <a16:creationId xmlns:a16="http://schemas.microsoft.com/office/drawing/2014/main" id="{79B83136-BC9C-7FCF-A1C8-6C47C1723348}"/>
              </a:ext>
            </a:extLst>
          </p:cNvPr>
          <p:cNvSpPr>
            <a:spLocks noGrp="1"/>
          </p:cNvSpPr>
          <p:nvPr>
            <p:ph type="body" sz="quarter" idx="20" hasCustomPrompt="1"/>
          </p:nvPr>
        </p:nvSpPr>
        <p:spPr>
          <a:xfrm>
            <a:off x="6858961" y="3643729"/>
            <a:ext cx="1938530" cy="256205"/>
          </a:xfrm>
        </p:spPr>
        <p:txBody>
          <a:bodyPr lIns="0" tIns="0" rIns="0" bIns="0">
            <a:noAutofit/>
          </a:bodyPr>
          <a:lstStyle>
            <a:lvl1pPr marL="0" indent="0" algn="ctr">
              <a:buNone/>
              <a:defRPr sz="1400" b="1" spc="-30" baseline="0"/>
            </a:lvl1pPr>
            <a:lvl2pPr marL="342900" indent="0">
              <a:buNone/>
              <a:defRPr b="1" spc="-100" baseline="0"/>
            </a:lvl2pPr>
            <a:lvl3pPr marL="685800" indent="0">
              <a:buNone/>
              <a:defRPr b="1" spc="-100" baseline="0"/>
            </a:lvl3pPr>
            <a:lvl4pPr marL="1028700" indent="0">
              <a:buNone/>
              <a:defRPr b="1" spc="-100" baseline="0"/>
            </a:lvl4pPr>
            <a:lvl5pPr marL="1371600" indent="0">
              <a:buNone/>
              <a:defRPr b="1" spc="-100" baseline="0"/>
            </a:lvl5pPr>
          </a:lstStyle>
          <a:p>
            <a:pPr lvl="0"/>
            <a:r>
              <a:rPr lang="en-US" dirty="0"/>
              <a:t>Title space for icon</a:t>
            </a:r>
          </a:p>
        </p:txBody>
      </p:sp>
      <p:sp>
        <p:nvSpPr>
          <p:cNvPr id="30" name="Text Placeholder 14">
            <a:extLst>
              <a:ext uri="{FF2B5EF4-FFF2-40B4-BE49-F238E27FC236}">
                <a16:creationId xmlns:a16="http://schemas.microsoft.com/office/drawing/2014/main" id="{A999DA42-7285-0A9B-8F63-61316D80D8BA}"/>
              </a:ext>
            </a:extLst>
          </p:cNvPr>
          <p:cNvSpPr>
            <a:spLocks noGrp="1"/>
          </p:cNvSpPr>
          <p:nvPr>
            <p:ph type="body" sz="quarter" idx="21" hasCustomPrompt="1"/>
          </p:nvPr>
        </p:nvSpPr>
        <p:spPr>
          <a:xfrm>
            <a:off x="6858961" y="3938434"/>
            <a:ext cx="1938530" cy="392113"/>
          </a:xfrm>
        </p:spPr>
        <p:txBody>
          <a:bodyPr lIns="0" tIns="0" rIns="0" bIns="0">
            <a:noAutofit/>
          </a:bodyPr>
          <a:lstStyle>
            <a:lvl1pPr marL="0" indent="0" algn="ctr">
              <a:buNone/>
              <a:defRPr sz="1200"/>
            </a:lvl1pPr>
          </a:lstStyle>
          <a:p>
            <a:pPr lvl="0"/>
            <a:r>
              <a:rPr lang="en-US" dirty="0"/>
              <a:t>Body text</a:t>
            </a:r>
          </a:p>
        </p:txBody>
      </p:sp>
      <p:sp>
        <p:nvSpPr>
          <p:cNvPr id="31" name="Oval 30">
            <a:extLst>
              <a:ext uri="{FF2B5EF4-FFF2-40B4-BE49-F238E27FC236}">
                <a16:creationId xmlns:a16="http://schemas.microsoft.com/office/drawing/2014/main" id="{6E231E51-1C6B-90F1-D827-AD4ACBBA5DE9}"/>
              </a:ext>
            </a:extLst>
          </p:cNvPr>
          <p:cNvSpPr/>
          <p:nvPr userDrawn="1"/>
        </p:nvSpPr>
        <p:spPr>
          <a:xfrm>
            <a:off x="825366" y="2679270"/>
            <a:ext cx="825500" cy="825500"/>
          </a:xfrm>
          <a:prstGeom prst="ellipse">
            <a:avLst/>
          </a:prstGeom>
          <a:solidFill>
            <a:srgbClr val="FFD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icture Placeholder 17">
            <a:extLst>
              <a:ext uri="{FF2B5EF4-FFF2-40B4-BE49-F238E27FC236}">
                <a16:creationId xmlns:a16="http://schemas.microsoft.com/office/drawing/2014/main" id="{D0BB751D-5A1A-B7D0-867F-DB884F3B6771}"/>
              </a:ext>
            </a:extLst>
          </p:cNvPr>
          <p:cNvSpPr>
            <a:spLocks noGrp="1"/>
          </p:cNvSpPr>
          <p:nvPr>
            <p:ph type="pic" sz="quarter" idx="22" hasCustomPrompt="1"/>
          </p:nvPr>
        </p:nvSpPr>
        <p:spPr>
          <a:xfrm>
            <a:off x="944170" y="2798074"/>
            <a:ext cx="587891" cy="587891"/>
          </a:xfrm>
        </p:spPr>
        <p:txBody>
          <a:bodyPr>
            <a:normAutofit/>
          </a:bodyPr>
          <a:lstStyle>
            <a:lvl1pPr marL="0" indent="0">
              <a:buNone/>
              <a:defRPr sz="1000"/>
            </a:lvl1pPr>
          </a:lstStyle>
          <a:p>
            <a:r>
              <a:rPr lang="en-US" dirty="0"/>
              <a:t>icon</a:t>
            </a:r>
          </a:p>
        </p:txBody>
      </p:sp>
      <p:sp>
        <p:nvSpPr>
          <p:cNvPr id="41" name="Footer Placeholder 18">
            <a:extLst>
              <a:ext uri="{FF2B5EF4-FFF2-40B4-BE49-F238E27FC236}">
                <a16:creationId xmlns:a16="http://schemas.microsoft.com/office/drawing/2014/main" id="{CD43EFB8-92BB-A2FA-7001-58645A5FEB12}"/>
              </a:ext>
            </a:extLst>
          </p:cNvPr>
          <p:cNvSpPr>
            <a:spLocks noGrp="1"/>
          </p:cNvSpPr>
          <p:nvPr>
            <p:ph type="ftr" sz="quarter" idx="3"/>
          </p:nvPr>
        </p:nvSpPr>
        <p:spPr>
          <a:xfrm>
            <a:off x="414997" y="4767263"/>
            <a:ext cx="2897260" cy="274637"/>
          </a:xfrm>
          <a:prstGeom prst="rect">
            <a:avLst/>
          </a:prstGeom>
        </p:spPr>
        <p:txBody>
          <a:bodyPr/>
          <a:lstStyle>
            <a:lvl1pPr algn="l">
              <a:defRPr sz="800">
                <a:solidFill>
                  <a:schemeClr val="bg2">
                    <a:lumMod val="50000"/>
                  </a:schemeClr>
                </a:solidFill>
              </a:defRPr>
            </a:lvl1pPr>
          </a:lstStyle>
          <a:p>
            <a:r>
              <a:rPr lang="en-US"/>
              <a:t>Clean Cities and Communities</a:t>
            </a:r>
            <a:endParaRPr lang="en-US" dirty="0"/>
          </a:p>
        </p:txBody>
      </p:sp>
      <p:sp>
        <p:nvSpPr>
          <p:cNvPr id="42" name="Slide Number Placeholder 19">
            <a:extLst>
              <a:ext uri="{FF2B5EF4-FFF2-40B4-BE49-F238E27FC236}">
                <a16:creationId xmlns:a16="http://schemas.microsoft.com/office/drawing/2014/main" id="{4C2D5E9F-D022-9751-AC34-6C84D1D0D827}"/>
              </a:ext>
            </a:extLst>
          </p:cNvPr>
          <p:cNvSpPr>
            <a:spLocks noGrp="1"/>
          </p:cNvSpPr>
          <p:nvPr>
            <p:ph type="sldNum" sz="quarter" idx="4"/>
          </p:nvPr>
        </p:nvSpPr>
        <p:spPr>
          <a:xfrm>
            <a:off x="65942" y="4767263"/>
            <a:ext cx="349055" cy="274637"/>
          </a:xfrm>
          <a:prstGeom prst="rect">
            <a:avLst/>
          </a:prstGeom>
        </p:spPr>
        <p:txBody>
          <a:bodyPr/>
          <a:lstStyle>
            <a:lvl1pPr algn="r">
              <a:defRPr sz="800">
                <a:solidFill>
                  <a:schemeClr val="bg2">
                    <a:lumMod val="50000"/>
                  </a:schemeClr>
                </a:solidFill>
              </a:defRPr>
            </a:lvl1pPr>
          </a:lstStyle>
          <a:p>
            <a:fld id="{2D6788DA-6548-4EA8-8400-CD3CA88023E3}" type="slidenum">
              <a:rPr lang="en-US" smtClean="0"/>
              <a:pPr/>
              <a:t>‹#›</a:t>
            </a:fld>
            <a:endParaRPr lang="en-US" dirty="0"/>
          </a:p>
        </p:txBody>
      </p:sp>
      <p:sp>
        <p:nvSpPr>
          <p:cNvPr id="45" name="Oval 44">
            <a:extLst>
              <a:ext uri="{FF2B5EF4-FFF2-40B4-BE49-F238E27FC236}">
                <a16:creationId xmlns:a16="http://schemas.microsoft.com/office/drawing/2014/main" id="{4C64AD15-96BC-C360-3DBA-C42D1DC9060B}"/>
              </a:ext>
            </a:extLst>
          </p:cNvPr>
          <p:cNvSpPr/>
          <p:nvPr userDrawn="1"/>
        </p:nvSpPr>
        <p:spPr>
          <a:xfrm>
            <a:off x="3102283" y="2679270"/>
            <a:ext cx="825500" cy="825500"/>
          </a:xfrm>
          <a:prstGeom prst="ellipse">
            <a:avLst/>
          </a:prstGeom>
          <a:solidFill>
            <a:srgbClr val="41C9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17">
            <a:extLst>
              <a:ext uri="{FF2B5EF4-FFF2-40B4-BE49-F238E27FC236}">
                <a16:creationId xmlns:a16="http://schemas.microsoft.com/office/drawing/2014/main" id="{AFB3B990-BE02-E198-B4E1-A57821C6D99E}"/>
              </a:ext>
            </a:extLst>
          </p:cNvPr>
          <p:cNvSpPr>
            <a:spLocks noGrp="1"/>
          </p:cNvSpPr>
          <p:nvPr>
            <p:ph type="pic" sz="quarter" idx="26" hasCustomPrompt="1"/>
          </p:nvPr>
        </p:nvSpPr>
        <p:spPr>
          <a:xfrm>
            <a:off x="3221087" y="2798074"/>
            <a:ext cx="587891" cy="587891"/>
          </a:xfrm>
        </p:spPr>
        <p:txBody>
          <a:bodyPr>
            <a:normAutofit/>
          </a:bodyPr>
          <a:lstStyle>
            <a:lvl1pPr marL="0" indent="0">
              <a:buNone/>
              <a:defRPr sz="1000"/>
            </a:lvl1pPr>
          </a:lstStyle>
          <a:p>
            <a:r>
              <a:rPr lang="en-US" dirty="0"/>
              <a:t>icon</a:t>
            </a:r>
          </a:p>
        </p:txBody>
      </p:sp>
      <p:sp>
        <p:nvSpPr>
          <p:cNvPr id="49" name="Oval 48">
            <a:extLst>
              <a:ext uri="{FF2B5EF4-FFF2-40B4-BE49-F238E27FC236}">
                <a16:creationId xmlns:a16="http://schemas.microsoft.com/office/drawing/2014/main" id="{05ABA3AA-9DA6-85D0-BCE5-768B42D3F2F8}"/>
              </a:ext>
            </a:extLst>
          </p:cNvPr>
          <p:cNvSpPr/>
          <p:nvPr userDrawn="1"/>
        </p:nvSpPr>
        <p:spPr>
          <a:xfrm>
            <a:off x="5239920" y="2679270"/>
            <a:ext cx="825500" cy="825500"/>
          </a:xfrm>
          <a:prstGeom prst="ellipse">
            <a:avLst/>
          </a:pr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icture Placeholder 17">
            <a:extLst>
              <a:ext uri="{FF2B5EF4-FFF2-40B4-BE49-F238E27FC236}">
                <a16:creationId xmlns:a16="http://schemas.microsoft.com/office/drawing/2014/main" id="{55F98E6C-5F0B-2809-5033-6FAB90CF3988}"/>
              </a:ext>
            </a:extLst>
          </p:cNvPr>
          <p:cNvSpPr>
            <a:spLocks noGrp="1"/>
          </p:cNvSpPr>
          <p:nvPr>
            <p:ph type="pic" sz="quarter" idx="27" hasCustomPrompt="1"/>
          </p:nvPr>
        </p:nvSpPr>
        <p:spPr>
          <a:xfrm>
            <a:off x="5358724" y="2798074"/>
            <a:ext cx="587891" cy="587891"/>
          </a:xfrm>
        </p:spPr>
        <p:txBody>
          <a:bodyPr>
            <a:normAutofit/>
          </a:bodyPr>
          <a:lstStyle>
            <a:lvl1pPr marL="0" indent="0">
              <a:buNone/>
              <a:defRPr sz="1000"/>
            </a:lvl1pPr>
          </a:lstStyle>
          <a:p>
            <a:r>
              <a:rPr lang="en-US" dirty="0"/>
              <a:t>icon</a:t>
            </a:r>
          </a:p>
        </p:txBody>
      </p:sp>
      <p:sp>
        <p:nvSpPr>
          <p:cNvPr id="51" name="Oval 50">
            <a:extLst>
              <a:ext uri="{FF2B5EF4-FFF2-40B4-BE49-F238E27FC236}">
                <a16:creationId xmlns:a16="http://schemas.microsoft.com/office/drawing/2014/main" id="{E35A583D-5675-491B-C261-8320803090AB}"/>
              </a:ext>
            </a:extLst>
          </p:cNvPr>
          <p:cNvSpPr/>
          <p:nvPr userDrawn="1"/>
        </p:nvSpPr>
        <p:spPr>
          <a:xfrm>
            <a:off x="7377557" y="2679270"/>
            <a:ext cx="825500" cy="825500"/>
          </a:xfrm>
          <a:prstGeom prst="ellipse">
            <a:avLst/>
          </a:prstGeom>
          <a:solidFill>
            <a:srgbClr val="FBAD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icture Placeholder 17">
            <a:extLst>
              <a:ext uri="{FF2B5EF4-FFF2-40B4-BE49-F238E27FC236}">
                <a16:creationId xmlns:a16="http://schemas.microsoft.com/office/drawing/2014/main" id="{0F25EF20-2E5B-41F9-3D51-6AE8B7939F8F}"/>
              </a:ext>
            </a:extLst>
          </p:cNvPr>
          <p:cNvSpPr>
            <a:spLocks noGrp="1"/>
          </p:cNvSpPr>
          <p:nvPr>
            <p:ph type="pic" sz="quarter" idx="28" hasCustomPrompt="1"/>
          </p:nvPr>
        </p:nvSpPr>
        <p:spPr>
          <a:xfrm>
            <a:off x="7496361" y="2798074"/>
            <a:ext cx="587891" cy="587891"/>
          </a:xfrm>
        </p:spPr>
        <p:txBody>
          <a:bodyPr>
            <a:normAutofit/>
          </a:bodyPr>
          <a:lstStyle>
            <a:lvl1pPr marL="0" indent="0">
              <a:buNone/>
              <a:defRPr sz="1000"/>
            </a:lvl1pPr>
          </a:lstStyle>
          <a:p>
            <a:r>
              <a:rPr lang="en-US" dirty="0"/>
              <a:t>icon</a:t>
            </a:r>
          </a:p>
        </p:txBody>
      </p:sp>
      <p:sp>
        <p:nvSpPr>
          <p:cNvPr id="8" name="Right Triangle 7">
            <a:extLst>
              <a:ext uri="{FF2B5EF4-FFF2-40B4-BE49-F238E27FC236}">
                <a16:creationId xmlns:a16="http://schemas.microsoft.com/office/drawing/2014/main" id="{B3DC4673-B874-E44E-AC14-D4CDBDA48096}"/>
              </a:ext>
            </a:extLst>
          </p:cNvPr>
          <p:cNvSpPr/>
          <p:nvPr userDrawn="1"/>
        </p:nvSpPr>
        <p:spPr>
          <a:xfrm rot="10800000">
            <a:off x="4755096" y="3364"/>
            <a:ext cx="4388903" cy="1914645"/>
          </a:xfrm>
          <a:custGeom>
            <a:avLst/>
            <a:gdLst>
              <a:gd name="connsiteX0" fmla="*/ 0 w 4277390"/>
              <a:gd name="connsiteY0" fmla="*/ 1998487 h 1998487"/>
              <a:gd name="connsiteX1" fmla="*/ 0 w 4277390"/>
              <a:gd name="connsiteY1" fmla="*/ 0 h 1998487"/>
              <a:gd name="connsiteX2" fmla="*/ 4277390 w 4277390"/>
              <a:gd name="connsiteY2" fmla="*/ 1998487 h 1998487"/>
              <a:gd name="connsiteX3" fmla="*/ 0 w 4277390"/>
              <a:gd name="connsiteY3" fmla="*/ 1998487 h 1998487"/>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 name="connsiteX0" fmla="*/ 0 w 4388903"/>
              <a:gd name="connsiteY0" fmla="*/ 1998487 h 2005921"/>
              <a:gd name="connsiteX1" fmla="*/ 0 w 4388903"/>
              <a:gd name="connsiteY1" fmla="*/ 0 h 2005921"/>
              <a:gd name="connsiteX2" fmla="*/ 4388903 w 4388903"/>
              <a:gd name="connsiteY2" fmla="*/ 2005921 h 2005921"/>
              <a:gd name="connsiteX3" fmla="*/ 0 w 4388903"/>
              <a:gd name="connsiteY3" fmla="*/ 1998487 h 2005921"/>
            </a:gdLst>
            <a:ahLst/>
            <a:cxnLst>
              <a:cxn ang="0">
                <a:pos x="connsiteX0" y="connsiteY0"/>
              </a:cxn>
              <a:cxn ang="0">
                <a:pos x="connsiteX1" y="connsiteY1"/>
              </a:cxn>
              <a:cxn ang="0">
                <a:pos x="connsiteX2" y="connsiteY2"/>
              </a:cxn>
              <a:cxn ang="0">
                <a:pos x="connsiteX3" y="connsiteY3"/>
              </a:cxn>
            </a:cxnLst>
            <a:rect l="l" t="t" r="r" b="b"/>
            <a:pathLst>
              <a:path w="4388903" h="2005921">
                <a:moveTo>
                  <a:pt x="0" y="1998487"/>
                </a:moveTo>
                <a:lnTo>
                  <a:pt x="0" y="0"/>
                </a:lnTo>
                <a:cubicBezTo>
                  <a:pt x="1039221" y="177987"/>
                  <a:pt x="3163826" y="712814"/>
                  <a:pt x="4388903" y="2005921"/>
                </a:cubicBezTo>
                <a:lnTo>
                  <a:pt x="0" y="1998487"/>
                </a:lnTo>
                <a:close/>
              </a:path>
            </a:pathLst>
          </a:custGeom>
          <a:solidFill>
            <a:srgbClr val="8DC6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6988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4877683"/>
      </p:ext>
    </p:extLst>
  </p:cSld>
  <p:clrMap bg1="lt1" tx1="dk1" bg2="lt2" tx2="dk2" accent1="accent1" accent2="accent2" accent3="accent3" accent4="accent4" accent5="accent5" accent6="accent6" hlink="hlink" folHlink="folHlink"/>
  <p:sldLayoutIdLst>
    <p:sldLayoutId id="2147483689" r:id="rId1"/>
    <p:sldLayoutId id="2147483686" r:id="rId2"/>
    <p:sldLayoutId id="2147483710" r:id="rId3"/>
    <p:sldLayoutId id="2147483724" r:id="rId4"/>
    <p:sldLayoutId id="2147483726" r:id="rId5"/>
    <p:sldLayoutId id="2147483725" r:id="rId6"/>
    <p:sldLayoutId id="2147483727" r:id="rId7"/>
    <p:sldLayoutId id="2147483728" r:id="rId8"/>
    <p:sldLayoutId id="2147483713" r:id="rId9"/>
    <p:sldLayoutId id="2147483743" r:id="rId10"/>
    <p:sldLayoutId id="2147483744" r:id="rId11"/>
    <p:sldLayoutId id="2147483707" r:id="rId12"/>
    <p:sldLayoutId id="2147483673" r:id="rId13"/>
    <p:sldLayoutId id="2147483717" r:id="rId14"/>
    <p:sldLayoutId id="2147483718" r:id="rId15"/>
    <p:sldLayoutId id="2147483693" r:id="rId16"/>
    <p:sldLayoutId id="2147483740" r:id="rId17"/>
    <p:sldLayoutId id="2147483741" r:id="rId18"/>
    <p:sldLayoutId id="2147483742" r:id="rId19"/>
    <p:sldLayoutId id="2147483719" r:id="rId20"/>
    <p:sldLayoutId id="2147483720" r:id="rId21"/>
    <p:sldLayoutId id="2147483721" r:id="rId22"/>
    <p:sldLayoutId id="2147483722" r:id="rId23"/>
    <p:sldLayoutId id="2147483692" r:id="rId24"/>
    <p:sldLayoutId id="2147483699" r:id="rId25"/>
    <p:sldLayoutId id="2147483700" r:id="rId26"/>
    <p:sldLayoutId id="2147483723" r:id="rId27"/>
    <p:sldLayoutId id="2147483730" r:id="rId28"/>
    <p:sldLayoutId id="2147483729" r:id="rId29"/>
    <p:sldLayoutId id="2147483735" r:id="rId30"/>
    <p:sldLayoutId id="2147483736" r:id="rId31"/>
    <p:sldLayoutId id="2147483737" r:id="rId32"/>
    <p:sldLayoutId id="2147483732" r:id="rId33"/>
    <p:sldLayoutId id="2147483745" r:id="rId34"/>
    <p:sldLayoutId id="2147483746" r:id="rId35"/>
    <p:sldLayoutId id="2147483698" r:id="rId36"/>
    <p:sldLayoutId id="2147483747" r:id="rId37"/>
    <p:sldLayoutId id="2147483682" r:id="rId38"/>
  </p:sldLayoutIdLst>
  <p:hf hdr="0" dt="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istockphoto.com/photo/home-electric-car-charging-with-solar-power-and-wind-power-turbine-in-the-background-gm974187380-265044442?phrase=green%20energy%20car"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https://www.istockphoto.com/photo/home-electric-car-charging-with-solar-power-and-wind-power-turbine-in-the-background-gm974187380-265044442?phrase=green%20energy%20car" TargetMode="External"/><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tockphoto.com/photo/home-electric-car-charging-with-solar-power-and-wind-power-turbine-in-the-background-gm974187380-265044442?phrase=green%20energy%20car" TargetMode="External"/><Relationship Id="rId2" Type="http://schemas.openxmlformats.org/officeDocument/2006/relationships/image" Target="../media/image23.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fueleconomy.gov/"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hyperlink" Target="https://www.istockphoto.com/photo/home-electric-car-charging-with-solar-power-and-wind-power-turbine-in-the-background-gm974187380-265044442?phrase=green%20energy%20car" TargetMode="External"/><Relationship Id="rId2" Type="http://schemas.openxmlformats.org/officeDocument/2006/relationships/image" Target="../media/image25.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https://www.istockphoto.com/photo/home-electric-car-charging-with-solar-power-and-wind-power-turbine-in-the-background-gm974187380-265044442?phrase=green%20energy%20car" TargetMode="External"/><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hyperlink" Target="https://www.istockphoto.com/photo/home-electric-car-charging-with-solar-power-and-wind-power-turbine-in-the-background-gm974187380-265044442?phrase=green%20energy%20car" TargetMode="External"/><Relationship Id="rId2" Type="http://schemas.openxmlformats.org/officeDocument/2006/relationships/image" Target="../media/image18.jpe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08605-90F9-F737-A8B2-28B51B901CA9}"/>
              </a:ext>
            </a:extLst>
          </p:cNvPr>
          <p:cNvSpPr>
            <a:spLocks noGrp="1"/>
          </p:cNvSpPr>
          <p:nvPr>
            <p:ph type="title"/>
          </p:nvPr>
        </p:nvSpPr>
        <p:spPr/>
        <p:txBody>
          <a:bodyPr/>
          <a:lstStyle/>
          <a:p>
            <a:r>
              <a:rPr lang="en-US" dirty="0"/>
              <a:t>Fuel Economy Benefits</a:t>
            </a:r>
          </a:p>
        </p:txBody>
      </p:sp>
      <p:sp>
        <p:nvSpPr>
          <p:cNvPr id="3" name="Text Placeholder 2">
            <a:extLst>
              <a:ext uri="{FF2B5EF4-FFF2-40B4-BE49-F238E27FC236}">
                <a16:creationId xmlns:a16="http://schemas.microsoft.com/office/drawing/2014/main" id="{15BC7A4F-A3A7-A19D-1F2F-DFD6A63A2D83}"/>
              </a:ext>
            </a:extLst>
          </p:cNvPr>
          <p:cNvSpPr>
            <a:spLocks noGrp="1"/>
          </p:cNvSpPr>
          <p:nvPr>
            <p:ph type="body" sz="quarter" idx="11"/>
          </p:nvPr>
        </p:nvSpPr>
        <p:spPr/>
        <p:txBody>
          <a:bodyPr/>
          <a:lstStyle/>
          <a:p>
            <a:r>
              <a:rPr lang="en-US" dirty="0"/>
              <a:t>FuelEconomy.gov</a:t>
            </a:r>
          </a:p>
        </p:txBody>
      </p:sp>
      <p:pic>
        <p:nvPicPr>
          <p:cNvPr id="4" name="Picture Placeholder 12" descr="Collage of EV charging, solar panels, and wind turbines with city in distance">
            <a:extLst>
              <a:ext uri="{FF2B5EF4-FFF2-40B4-BE49-F238E27FC236}">
                <a16:creationId xmlns:a16="http://schemas.microsoft.com/office/drawing/2014/main" id="{D5F983B2-AF9C-47A6-63AB-95383DFC6D4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265613" y="-34925"/>
            <a:ext cx="4878387" cy="5178425"/>
          </a:xfrm>
        </p:spPr>
      </p:pic>
      <p:sp>
        <p:nvSpPr>
          <p:cNvPr id="5" name="TextBox 4">
            <a:hlinkClick r:id="rId4"/>
            <a:extLst>
              <a:ext uri="{FF2B5EF4-FFF2-40B4-BE49-F238E27FC236}">
                <a16:creationId xmlns:a16="http://schemas.microsoft.com/office/drawing/2014/main" id="{E69DA844-0C0F-5BE6-FEF1-A56D9E1C976A}"/>
              </a:ext>
            </a:extLst>
          </p:cNvPr>
          <p:cNvSpPr txBox="1"/>
          <p:nvPr/>
        </p:nvSpPr>
        <p:spPr>
          <a:xfrm>
            <a:off x="4191033" y="4943445"/>
            <a:ext cx="1298065" cy="200055"/>
          </a:xfrm>
          <a:prstGeom prst="rect">
            <a:avLst/>
          </a:prstGeom>
          <a:noFill/>
        </p:spPr>
        <p:txBody>
          <a:bodyPr wrap="square" rtlCol="0">
            <a:spAutoFit/>
          </a:bodyPr>
          <a:lstStyle/>
          <a:p>
            <a:pPr algn="ctr"/>
            <a:r>
              <a:rPr lang="en-US" sz="700" dirty="0">
                <a:solidFill>
                  <a:schemeClr val="bg1"/>
                </a:solidFill>
              </a:rPr>
              <a:t>Photo: iStock </a:t>
            </a:r>
            <a:r>
              <a:rPr lang="en-US" sz="700" b="0" i="0" dirty="0">
                <a:solidFill>
                  <a:schemeClr val="bg1"/>
                </a:solidFill>
                <a:effectLst/>
              </a:rPr>
              <a:t>1322102746</a:t>
            </a:r>
          </a:p>
        </p:txBody>
      </p:sp>
    </p:spTree>
    <p:extLst>
      <p:ext uri="{BB962C8B-B14F-4D97-AF65-F5344CB8AC3E}">
        <p14:creationId xmlns:p14="http://schemas.microsoft.com/office/powerpoint/2010/main" val="421057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EV with city skyscrapers in background">
            <a:extLst>
              <a:ext uri="{FF2B5EF4-FFF2-40B4-BE49-F238E27FC236}">
                <a16:creationId xmlns:a16="http://schemas.microsoft.com/office/drawing/2014/main" id="{25E01276-AF66-64FB-84F2-4FD964E0EE48}"/>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9870"/>
          <a:stretch/>
        </p:blipFill>
        <p:spPr>
          <a:xfrm>
            <a:off x="0" y="0"/>
            <a:ext cx="9161547" cy="5143500"/>
          </a:xfrm>
        </p:spPr>
      </p:pic>
      <p:sp>
        <p:nvSpPr>
          <p:cNvPr id="7" name="Title 6">
            <a:extLst>
              <a:ext uri="{FF2B5EF4-FFF2-40B4-BE49-F238E27FC236}">
                <a16:creationId xmlns:a16="http://schemas.microsoft.com/office/drawing/2014/main" id="{656BB8AF-1301-D6BF-44F2-E88F444B8BE7}"/>
              </a:ext>
            </a:extLst>
          </p:cNvPr>
          <p:cNvSpPr>
            <a:spLocks noGrp="1"/>
          </p:cNvSpPr>
          <p:nvPr>
            <p:ph type="title"/>
          </p:nvPr>
        </p:nvSpPr>
        <p:spPr/>
        <p:txBody>
          <a:bodyPr/>
          <a:lstStyle/>
          <a:p>
            <a:r>
              <a:rPr lang="en-US" dirty="0"/>
              <a:t>Reduce Oil Dependence - Solutions</a:t>
            </a:r>
          </a:p>
        </p:txBody>
      </p:sp>
      <p:sp>
        <p:nvSpPr>
          <p:cNvPr id="8" name="Text Placeholder 7">
            <a:extLst>
              <a:ext uri="{FF2B5EF4-FFF2-40B4-BE49-F238E27FC236}">
                <a16:creationId xmlns:a16="http://schemas.microsoft.com/office/drawing/2014/main" id="{022856BB-3166-A414-C2E8-D0FB2DCA6DC0}"/>
              </a:ext>
            </a:extLst>
          </p:cNvPr>
          <p:cNvSpPr>
            <a:spLocks noGrp="1"/>
          </p:cNvSpPr>
          <p:nvPr>
            <p:ph type="body" sz="quarter" idx="13"/>
          </p:nvPr>
        </p:nvSpPr>
        <p:spPr/>
        <p:txBody>
          <a:bodyPr/>
          <a:lstStyle/>
          <a:p>
            <a:r>
              <a:rPr lang="en-US" dirty="0"/>
              <a:t>We can reduce petroleum use by</a:t>
            </a:r>
          </a:p>
          <a:p>
            <a:pPr marL="171450" indent="-171450">
              <a:buFont typeface="Arial" panose="020B0604020202020204" pitchFamily="34" charset="0"/>
              <a:buChar char="•"/>
            </a:pPr>
            <a:r>
              <a:rPr lang="en-US" sz="900" dirty="0"/>
              <a:t>Developing advanced vehicle technologies that use energy more efficiently</a:t>
            </a:r>
          </a:p>
          <a:p>
            <a:pPr marL="171450" indent="-171450">
              <a:buFont typeface="Arial" panose="020B0604020202020204" pitchFamily="34" charset="0"/>
              <a:buChar char="•"/>
            </a:pPr>
            <a:r>
              <a:rPr lang="en-US" sz="900" dirty="0"/>
              <a:t>Adopting alternative fuels that can replace petroleum cleanly and cost-effectively</a:t>
            </a:r>
          </a:p>
        </p:txBody>
      </p:sp>
      <p:sp>
        <p:nvSpPr>
          <p:cNvPr id="5" name="Footer Placeholder 4">
            <a:extLst>
              <a:ext uri="{FF2B5EF4-FFF2-40B4-BE49-F238E27FC236}">
                <a16:creationId xmlns:a16="http://schemas.microsoft.com/office/drawing/2014/main" id="{AE63E000-1C8A-DE66-A06A-75813F4673A8}"/>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541670EF-D4C8-F87A-D020-556479DCD98B}"/>
              </a:ext>
            </a:extLst>
          </p:cNvPr>
          <p:cNvSpPr>
            <a:spLocks noGrp="1"/>
          </p:cNvSpPr>
          <p:nvPr>
            <p:ph type="sldNum" sz="quarter" idx="4"/>
          </p:nvPr>
        </p:nvSpPr>
        <p:spPr/>
        <p:txBody>
          <a:bodyPr/>
          <a:lstStyle/>
          <a:p>
            <a:fld id="{2D6788DA-6548-4EA8-8400-CD3CA88023E3}" type="slidenum">
              <a:rPr lang="en-US" smtClean="0"/>
              <a:pPr/>
              <a:t>10</a:t>
            </a:fld>
            <a:endParaRPr lang="en-US" dirty="0"/>
          </a:p>
        </p:txBody>
      </p:sp>
    </p:spTree>
    <p:extLst>
      <p:ext uri="{BB962C8B-B14F-4D97-AF65-F5344CB8AC3E}">
        <p14:creationId xmlns:p14="http://schemas.microsoft.com/office/powerpoint/2010/main" val="385420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B1202-5EA7-9FDE-4A93-6D49B73783EC}"/>
              </a:ext>
            </a:extLst>
          </p:cNvPr>
          <p:cNvSpPr>
            <a:spLocks noGrp="1"/>
          </p:cNvSpPr>
          <p:nvPr>
            <p:ph type="title"/>
          </p:nvPr>
        </p:nvSpPr>
        <p:spPr/>
        <p:txBody>
          <a:bodyPr/>
          <a:lstStyle/>
          <a:p>
            <a:r>
              <a:rPr lang="en-US" dirty="0"/>
              <a:t>Reduce Oil Dependence - Solutions</a:t>
            </a:r>
          </a:p>
        </p:txBody>
      </p:sp>
      <p:sp>
        <p:nvSpPr>
          <p:cNvPr id="4" name="Text Placeholder 3">
            <a:extLst>
              <a:ext uri="{FF2B5EF4-FFF2-40B4-BE49-F238E27FC236}">
                <a16:creationId xmlns:a16="http://schemas.microsoft.com/office/drawing/2014/main" id="{83DF8193-ABC2-8AC3-A7E4-B9C5292E1735}"/>
              </a:ext>
            </a:extLst>
          </p:cNvPr>
          <p:cNvSpPr>
            <a:spLocks noGrp="1"/>
          </p:cNvSpPr>
          <p:nvPr>
            <p:ph type="body" sz="quarter" idx="13"/>
          </p:nvPr>
        </p:nvSpPr>
        <p:spPr/>
        <p:txBody>
          <a:bodyPr/>
          <a:lstStyle/>
          <a:p>
            <a:r>
              <a:rPr lang="en-US" dirty="0"/>
              <a:t>You can help reduce oil dependence by selecting a vehicle that uses less petroleum.</a:t>
            </a:r>
          </a:p>
          <a:p>
            <a:r>
              <a:rPr lang="en-US" dirty="0" err="1"/>
              <a:t>FuelEconomy.gov’s</a:t>
            </a:r>
            <a:r>
              <a:rPr lang="en-US" dirty="0"/>
              <a:t> energy impact score indicates how much petroleum each vehicle consumes in a year.</a:t>
            </a:r>
          </a:p>
        </p:txBody>
      </p:sp>
      <p:sp>
        <p:nvSpPr>
          <p:cNvPr id="5" name="Footer Placeholder 4">
            <a:extLst>
              <a:ext uri="{FF2B5EF4-FFF2-40B4-BE49-F238E27FC236}">
                <a16:creationId xmlns:a16="http://schemas.microsoft.com/office/drawing/2014/main" id="{9CF53A70-6E77-8A5A-02F5-06D57EC083FB}"/>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065A545F-B705-9B49-075C-40ABFBCD6B05}"/>
              </a:ext>
            </a:extLst>
          </p:cNvPr>
          <p:cNvSpPr>
            <a:spLocks noGrp="1"/>
          </p:cNvSpPr>
          <p:nvPr>
            <p:ph type="sldNum" sz="quarter" idx="4"/>
          </p:nvPr>
        </p:nvSpPr>
        <p:spPr/>
        <p:txBody>
          <a:bodyPr/>
          <a:lstStyle/>
          <a:p>
            <a:fld id="{2D6788DA-6548-4EA8-8400-CD3CA88023E3}" type="slidenum">
              <a:rPr lang="en-US" smtClean="0"/>
              <a:pPr/>
              <a:t>11</a:t>
            </a:fld>
            <a:endParaRPr lang="en-US" dirty="0"/>
          </a:p>
        </p:txBody>
      </p:sp>
      <p:pic>
        <p:nvPicPr>
          <p:cNvPr id="7" name="Content Placeholder 11" descr="Screen capture of FuelEconomy.gov Energy Impact Scores for two vehicles">
            <a:extLst>
              <a:ext uri="{FF2B5EF4-FFF2-40B4-BE49-F238E27FC236}">
                <a16:creationId xmlns:a16="http://schemas.microsoft.com/office/drawing/2014/main" id="{AB681A52-A1D2-256A-D2E8-175012E787B1}"/>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a:xfrm>
            <a:off x="0" y="0"/>
            <a:ext cx="9161463" cy="5143500"/>
          </a:xfrm>
        </p:spPr>
      </p:pic>
    </p:spTree>
    <p:extLst>
      <p:ext uri="{BB962C8B-B14F-4D97-AF65-F5344CB8AC3E}">
        <p14:creationId xmlns:p14="http://schemas.microsoft.com/office/powerpoint/2010/main" val="401946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F18868-722D-CF94-36D3-F6B52A8FCC65}"/>
              </a:ext>
            </a:extLst>
          </p:cNvPr>
          <p:cNvSpPr>
            <a:spLocks noGrp="1"/>
          </p:cNvSpPr>
          <p:nvPr>
            <p:ph type="title"/>
          </p:nvPr>
        </p:nvSpPr>
        <p:spPr/>
        <p:txBody>
          <a:bodyPr/>
          <a:lstStyle/>
          <a:p>
            <a:r>
              <a:rPr lang="en-US" dirty="0"/>
              <a:t>Increase Energy Sustainability</a:t>
            </a:r>
          </a:p>
        </p:txBody>
      </p:sp>
      <p:sp>
        <p:nvSpPr>
          <p:cNvPr id="4" name="Text Placeholder 3">
            <a:extLst>
              <a:ext uri="{FF2B5EF4-FFF2-40B4-BE49-F238E27FC236}">
                <a16:creationId xmlns:a16="http://schemas.microsoft.com/office/drawing/2014/main" id="{BEE8DDF4-3F37-5126-9507-2E4E861ED23C}"/>
              </a:ext>
            </a:extLst>
          </p:cNvPr>
          <p:cNvSpPr>
            <a:spLocks noGrp="1"/>
          </p:cNvSpPr>
          <p:nvPr>
            <p:ph type="body" sz="quarter" idx="13"/>
          </p:nvPr>
        </p:nvSpPr>
        <p:spPr/>
        <p:txBody>
          <a:bodyPr/>
          <a:lstStyle/>
          <a:p>
            <a:r>
              <a:rPr lang="en-US" dirty="0"/>
              <a:t>Sustainable energy use meets our present energy needs without compromising the ability of future generations to meet theirs. </a:t>
            </a:r>
          </a:p>
        </p:txBody>
      </p:sp>
      <p:sp>
        <p:nvSpPr>
          <p:cNvPr id="5" name="Footer Placeholder 4">
            <a:extLst>
              <a:ext uri="{FF2B5EF4-FFF2-40B4-BE49-F238E27FC236}">
                <a16:creationId xmlns:a16="http://schemas.microsoft.com/office/drawing/2014/main" id="{EB6F06A4-BA7B-2AAB-F2C5-B2B7C0B58610}"/>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EC7DAD24-2DD4-8E3D-C19A-2BFF6E898272}"/>
              </a:ext>
            </a:extLst>
          </p:cNvPr>
          <p:cNvSpPr>
            <a:spLocks noGrp="1"/>
          </p:cNvSpPr>
          <p:nvPr>
            <p:ph type="sldNum" sz="quarter" idx="4"/>
          </p:nvPr>
        </p:nvSpPr>
        <p:spPr/>
        <p:txBody>
          <a:bodyPr/>
          <a:lstStyle/>
          <a:p>
            <a:fld id="{2D6788DA-6548-4EA8-8400-CD3CA88023E3}" type="slidenum">
              <a:rPr lang="en-US" smtClean="0"/>
              <a:pPr/>
              <a:t>12</a:t>
            </a:fld>
            <a:endParaRPr lang="en-US" dirty="0"/>
          </a:p>
        </p:txBody>
      </p:sp>
      <p:pic>
        <p:nvPicPr>
          <p:cNvPr id="8" name="Content Placeholder 6" descr="EV charging in front of house with wind turbine in background">
            <a:extLst>
              <a:ext uri="{FF2B5EF4-FFF2-40B4-BE49-F238E27FC236}">
                <a16:creationId xmlns:a16="http://schemas.microsoft.com/office/drawing/2014/main" id="{2CCE40AC-8B8C-D864-07C7-CCCD713D7715}"/>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a:xfrm>
            <a:off x="0" y="0"/>
            <a:ext cx="9161463" cy="5143500"/>
          </a:xfrm>
        </p:spPr>
      </p:pic>
      <p:sp>
        <p:nvSpPr>
          <p:cNvPr id="9" name="TextBox 8">
            <a:hlinkClick r:id="rId3"/>
            <a:extLst>
              <a:ext uri="{FF2B5EF4-FFF2-40B4-BE49-F238E27FC236}">
                <a16:creationId xmlns:a16="http://schemas.microsoft.com/office/drawing/2014/main" id="{BD8BEBCB-F999-5229-C286-AD2158880FB5}"/>
              </a:ext>
            </a:extLst>
          </p:cNvPr>
          <p:cNvSpPr txBox="1"/>
          <p:nvPr/>
        </p:nvSpPr>
        <p:spPr>
          <a:xfrm>
            <a:off x="4193629" y="4979745"/>
            <a:ext cx="1077191" cy="184666"/>
          </a:xfrm>
          <a:prstGeom prst="rect">
            <a:avLst/>
          </a:prstGeom>
          <a:noFill/>
        </p:spPr>
        <p:txBody>
          <a:bodyPr wrap="square" rtlCol="0">
            <a:spAutoFit/>
          </a:bodyPr>
          <a:lstStyle/>
          <a:p>
            <a:pPr algn="ctr"/>
            <a:r>
              <a:rPr lang="en-US" sz="600" dirty="0">
                <a:solidFill>
                  <a:schemeClr val="bg1"/>
                </a:solidFill>
              </a:rPr>
              <a:t>Photo: iStock 974187380</a:t>
            </a:r>
          </a:p>
        </p:txBody>
      </p:sp>
      <p:sp>
        <p:nvSpPr>
          <p:cNvPr id="10" name="Footer Placeholder 4">
            <a:extLst>
              <a:ext uri="{FF2B5EF4-FFF2-40B4-BE49-F238E27FC236}">
                <a16:creationId xmlns:a16="http://schemas.microsoft.com/office/drawing/2014/main" id="{FD473E62-C6A6-F07C-6B31-9FA27C416758}"/>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Clean Cities and Communities</a:t>
            </a:r>
            <a:endParaRPr lang="en-US" dirty="0"/>
          </a:p>
        </p:txBody>
      </p:sp>
      <p:sp>
        <p:nvSpPr>
          <p:cNvPr id="11" name="Slide Number Placeholder 5">
            <a:extLst>
              <a:ext uri="{FF2B5EF4-FFF2-40B4-BE49-F238E27FC236}">
                <a16:creationId xmlns:a16="http://schemas.microsoft.com/office/drawing/2014/main" id="{8EDCAA0E-5471-767E-C3F5-7DADDC9FB04E}"/>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pPr/>
              <a:t>12</a:t>
            </a:fld>
            <a:endParaRPr lang="en-US" dirty="0"/>
          </a:p>
        </p:txBody>
      </p:sp>
    </p:spTree>
    <p:extLst>
      <p:ext uri="{BB962C8B-B14F-4D97-AF65-F5344CB8AC3E}">
        <p14:creationId xmlns:p14="http://schemas.microsoft.com/office/powerpoint/2010/main" val="246753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D8B5190-53C9-6DF3-4148-5AFE15B0AE30}"/>
              </a:ext>
            </a:extLst>
          </p:cNvPr>
          <p:cNvSpPr>
            <a:spLocks noGrp="1"/>
          </p:cNvSpPr>
          <p:nvPr>
            <p:ph type="title"/>
          </p:nvPr>
        </p:nvSpPr>
        <p:spPr/>
        <p:txBody>
          <a:bodyPr/>
          <a:lstStyle/>
          <a:p>
            <a:r>
              <a:rPr lang="en-US" dirty="0"/>
              <a:t>Increase Energy Sustainability (cont.)</a:t>
            </a:r>
          </a:p>
        </p:txBody>
      </p:sp>
      <p:sp>
        <p:nvSpPr>
          <p:cNvPr id="8" name="Text Placeholder 7">
            <a:extLst>
              <a:ext uri="{FF2B5EF4-FFF2-40B4-BE49-F238E27FC236}">
                <a16:creationId xmlns:a16="http://schemas.microsoft.com/office/drawing/2014/main" id="{3631E75D-77DB-52E5-1992-3536A765692D}"/>
              </a:ext>
            </a:extLst>
          </p:cNvPr>
          <p:cNvSpPr>
            <a:spLocks noGrp="1"/>
          </p:cNvSpPr>
          <p:nvPr>
            <p:ph type="body" sz="quarter" idx="13"/>
          </p:nvPr>
        </p:nvSpPr>
        <p:spPr/>
        <p:txBody>
          <a:bodyPr/>
          <a:lstStyle/>
          <a:p>
            <a:r>
              <a:rPr lang="en-US" dirty="0"/>
              <a:t>Sustainable energy requires that energy be </a:t>
            </a:r>
          </a:p>
          <a:p>
            <a:pPr marL="171450" indent="-171450">
              <a:buFont typeface="Arial" panose="020B0604020202020204" pitchFamily="34" charset="0"/>
              <a:buChar char="•"/>
            </a:pPr>
            <a:r>
              <a:rPr lang="en-US" dirty="0"/>
              <a:t>Developed from renewable resources</a:t>
            </a:r>
          </a:p>
          <a:p>
            <a:pPr marL="171450" indent="-171450">
              <a:buFont typeface="Arial" panose="020B0604020202020204" pitchFamily="34" charset="0"/>
              <a:buChar char="•"/>
            </a:pPr>
            <a:r>
              <a:rPr lang="en-US" dirty="0"/>
              <a:t>Produced by cleaner, more-efficient technologies</a:t>
            </a:r>
          </a:p>
          <a:p>
            <a:pPr marL="171450" indent="-171450">
              <a:buFont typeface="Arial" panose="020B0604020202020204" pitchFamily="34" charset="0"/>
              <a:buChar char="•"/>
            </a:pPr>
            <a:r>
              <a:rPr lang="en-US" dirty="0"/>
              <a:t>Used more wisely and efficiently</a:t>
            </a:r>
          </a:p>
          <a:p>
            <a:endParaRPr lang="en-US" dirty="0"/>
          </a:p>
        </p:txBody>
      </p:sp>
      <p:sp>
        <p:nvSpPr>
          <p:cNvPr id="5" name="Footer Placeholder 4">
            <a:extLst>
              <a:ext uri="{FF2B5EF4-FFF2-40B4-BE49-F238E27FC236}">
                <a16:creationId xmlns:a16="http://schemas.microsoft.com/office/drawing/2014/main" id="{4CD2353D-8598-25E9-6BBB-F5CB3C668AE2}"/>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D5CE8900-6FA2-8232-7C7C-655C24E7DB49}"/>
              </a:ext>
            </a:extLst>
          </p:cNvPr>
          <p:cNvSpPr>
            <a:spLocks noGrp="1"/>
          </p:cNvSpPr>
          <p:nvPr>
            <p:ph type="sldNum" sz="quarter" idx="4"/>
          </p:nvPr>
        </p:nvSpPr>
        <p:spPr/>
        <p:txBody>
          <a:bodyPr/>
          <a:lstStyle/>
          <a:p>
            <a:fld id="{2D6788DA-6548-4EA8-8400-CD3CA88023E3}" type="slidenum">
              <a:rPr lang="en-US" smtClean="0"/>
              <a:pPr/>
              <a:t>13</a:t>
            </a:fld>
            <a:endParaRPr lang="en-US" dirty="0"/>
          </a:p>
        </p:txBody>
      </p:sp>
      <p:pic>
        <p:nvPicPr>
          <p:cNvPr id="11" name="Content Placeholder 12" descr="Transit bus on city street">
            <a:extLst>
              <a:ext uri="{FF2B5EF4-FFF2-40B4-BE49-F238E27FC236}">
                <a16:creationId xmlns:a16="http://schemas.microsoft.com/office/drawing/2014/main" id="{ADE78344-898A-BECF-7BD4-ECB5FE38F5E7}"/>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a:stretch/>
        </p:blipFill>
        <p:spPr>
          <a:xfrm>
            <a:off x="0" y="0"/>
            <a:ext cx="9161463" cy="5143500"/>
          </a:xfrm>
        </p:spPr>
      </p:pic>
      <p:sp>
        <p:nvSpPr>
          <p:cNvPr id="12" name="TextBox 11">
            <a:extLst>
              <a:ext uri="{FF2B5EF4-FFF2-40B4-BE49-F238E27FC236}">
                <a16:creationId xmlns:a16="http://schemas.microsoft.com/office/drawing/2014/main" id="{3F7D0676-85C2-0B6B-421F-677D9F8E679F}"/>
              </a:ext>
            </a:extLst>
          </p:cNvPr>
          <p:cNvSpPr txBox="1"/>
          <p:nvPr/>
        </p:nvSpPr>
        <p:spPr>
          <a:xfrm>
            <a:off x="4099037" y="4982848"/>
            <a:ext cx="1126145" cy="184666"/>
          </a:xfrm>
          <a:prstGeom prst="rect">
            <a:avLst/>
          </a:prstGeom>
          <a:noFill/>
        </p:spPr>
        <p:txBody>
          <a:bodyPr wrap="square" rtlCol="0">
            <a:spAutoFit/>
          </a:bodyPr>
          <a:lstStyle/>
          <a:p>
            <a:pPr algn="ctr"/>
            <a:r>
              <a:rPr lang="en-US" sz="600" dirty="0"/>
              <a:t>Photo: iStock 1046937966</a:t>
            </a:r>
          </a:p>
        </p:txBody>
      </p:sp>
      <p:sp>
        <p:nvSpPr>
          <p:cNvPr id="13" name="Footer Placeholder 4">
            <a:extLst>
              <a:ext uri="{FF2B5EF4-FFF2-40B4-BE49-F238E27FC236}">
                <a16:creationId xmlns:a16="http://schemas.microsoft.com/office/drawing/2014/main" id="{470AB9CB-DBCB-AAE8-28EE-BE78FD2276D6}"/>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Clean Cities and Communities</a:t>
            </a:r>
            <a:endParaRPr lang="en-US" dirty="0"/>
          </a:p>
        </p:txBody>
      </p:sp>
      <p:sp>
        <p:nvSpPr>
          <p:cNvPr id="14" name="Slide Number Placeholder 5">
            <a:extLst>
              <a:ext uri="{FF2B5EF4-FFF2-40B4-BE49-F238E27FC236}">
                <a16:creationId xmlns:a16="http://schemas.microsoft.com/office/drawing/2014/main" id="{5D475AE9-B8E1-571A-6517-3D983D22F141}"/>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pPr/>
              <a:t>13</a:t>
            </a:fld>
            <a:endParaRPr lang="en-US" dirty="0"/>
          </a:p>
        </p:txBody>
      </p:sp>
    </p:spTree>
    <p:extLst>
      <p:ext uri="{BB962C8B-B14F-4D97-AF65-F5344CB8AC3E}">
        <p14:creationId xmlns:p14="http://schemas.microsoft.com/office/powerpoint/2010/main" val="2860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cientist pouring liquid fuel from beaker into flask">
            <a:extLst>
              <a:ext uri="{FF2B5EF4-FFF2-40B4-BE49-F238E27FC236}">
                <a16:creationId xmlns:a16="http://schemas.microsoft.com/office/drawing/2014/main" id="{15FDC7DA-1EE8-0A98-E0C8-A7876BC7518D}"/>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A29E382A-75C7-CDD1-AA3F-DA81D433FE28}"/>
              </a:ext>
            </a:extLst>
          </p:cNvPr>
          <p:cNvSpPr>
            <a:spLocks noGrp="1"/>
          </p:cNvSpPr>
          <p:nvPr>
            <p:ph type="title"/>
          </p:nvPr>
        </p:nvSpPr>
        <p:spPr>
          <a:xfrm>
            <a:off x="628650" y="683746"/>
            <a:ext cx="2838450" cy="996773"/>
          </a:xfrm>
        </p:spPr>
        <p:txBody>
          <a:bodyPr/>
          <a:lstStyle/>
          <a:p>
            <a:r>
              <a:rPr lang="en-US" dirty="0"/>
              <a:t>Increase Energy Sustainability (cont.)</a:t>
            </a:r>
          </a:p>
        </p:txBody>
      </p:sp>
      <p:sp>
        <p:nvSpPr>
          <p:cNvPr id="4" name="Text Placeholder 3">
            <a:extLst>
              <a:ext uri="{FF2B5EF4-FFF2-40B4-BE49-F238E27FC236}">
                <a16:creationId xmlns:a16="http://schemas.microsoft.com/office/drawing/2014/main" id="{5FFDC752-61D5-315D-465F-23BBC269A9F3}"/>
              </a:ext>
            </a:extLst>
          </p:cNvPr>
          <p:cNvSpPr>
            <a:spLocks noGrp="1"/>
          </p:cNvSpPr>
          <p:nvPr>
            <p:ph type="body" sz="quarter" idx="15"/>
          </p:nvPr>
        </p:nvSpPr>
        <p:spPr>
          <a:xfrm>
            <a:off x="628649" y="1940011"/>
            <a:ext cx="3103091" cy="1869989"/>
          </a:xfrm>
        </p:spPr>
        <p:txBody>
          <a:bodyPr/>
          <a:lstStyle/>
          <a:p>
            <a:r>
              <a:rPr lang="en-US" dirty="0"/>
              <a:t>Researchers are hard at work exploring new fuels and vehicle technologies.</a:t>
            </a:r>
          </a:p>
          <a:p>
            <a:r>
              <a:rPr lang="en-US" dirty="0"/>
              <a:t>Hybrid, electric, and fuel cell vehicles are areas of intense research.</a:t>
            </a:r>
          </a:p>
          <a:p>
            <a:r>
              <a:rPr lang="en-US" dirty="0"/>
              <a:t>Automakers are also using more efficient technologies in conventional gasoline and diesel vehicles.</a:t>
            </a:r>
          </a:p>
          <a:p>
            <a:r>
              <a:rPr lang="en-US" dirty="0"/>
              <a:t>Renewable fuels such as ethanol and biodiesel can help offset petroleum use.</a:t>
            </a:r>
          </a:p>
        </p:txBody>
      </p:sp>
      <p:sp>
        <p:nvSpPr>
          <p:cNvPr id="5" name="Footer Placeholder 4">
            <a:extLst>
              <a:ext uri="{FF2B5EF4-FFF2-40B4-BE49-F238E27FC236}">
                <a16:creationId xmlns:a16="http://schemas.microsoft.com/office/drawing/2014/main" id="{363C5A33-DE34-BFBB-CDF1-67105FECA1DD}"/>
              </a:ext>
            </a:extLst>
          </p:cNvPr>
          <p:cNvSpPr>
            <a:spLocks noGrp="1"/>
          </p:cNvSpPr>
          <p:nvPr>
            <p:ph type="ftr" sz="quarter" idx="3"/>
          </p:nvPr>
        </p:nvSpPr>
        <p:spPr/>
        <p:txBody>
          <a:bodyPr/>
          <a:lstStyle/>
          <a:p>
            <a:r>
              <a:rPr lang="en-US" dirty="0"/>
              <a:t>Clean Cities and Communities</a:t>
            </a:r>
          </a:p>
        </p:txBody>
      </p:sp>
      <p:sp>
        <p:nvSpPr>
          <p:cNvPr id="6" name="Slide Number Placeholder 5">
            <a:extLst>
              <a:ext uri="{FF2B5EF4-FFF2-40B4-BE49-F238E27FC236}">
                <a16:creationId xmlns:a16="http://schemas.microsoft.com/office/drawing/2014/main" id="{BEB2FDD9-16D9-CCCA-6842-419238C72A5F}"/>
              </a:ext>
            </a:extLst>
          </p:cNvPr>
          <p:cNvSpPr>
            <a:spLocks noGrp="1"/>
          </p:cNvSpPr>
          <p:nvPr>
            <p:ph type="sldNum" sz="quarter" idx="4"/>
          </p:nvPr>
        </p:nvSpPr>
        <p:spPr/>
        <p:txBody>
          <a:bodyPr/>
          <a:lstStyle/>
          <a:p>
            <a:fld id="{2D6788DA-6548-4EA8-8400-CD3CA88023E3}" type="slidenum">
              <a:rPr lang="en-US" smtClean="0"/>
              <a:pPr/>
              <a:t>14</a:t>
            </a:fld>
            <a:endParaRPr lang="en-US" dirty="0"/>
          </a:p>
        </p:txBody>
      </p:sp>
      <p:sp>
        <p:nvSpPr>
          <p:cNvPr id="15" name="TextBox 14">
            <a:hlinkClick r:id="rId3"/>
            <a:extLst>
              <a:ext uri="{FF2B5EF4-FFF2-40B4-BE49-F238E27FC236}">
                <a16:creationId xmlns:a16="http://schemas.microsoft.com/office/drawing/2014/main" id="{1A155F23-AE5A-E98D-FB64-E5CCA0193602}"/>
              </a:ext>
            </a:extLst>
          </p:cNvPr>
          <p:cNvSpPr txBox="1"/>
          <p:nvPr/>
        </p:nvSpPr>
        <p:spPr>
          <a:xfrm>
            <a:off x="8116084" y="4987403"/>
            <a:ext cx="1088094" cy="184666"/>
          </a:xfrm>
          <a:prstGeom prst="rect">
            <a:avLst/>
          </a:prstGeom>
          <a:noFill/>
        </p:spPr>
        <p:txBody>
          <a:bodyPr wrap="square" rtlCol="0">
            <a:spAutoFit/>
          </a:bodyPr>
          <a:lstStyle/>
          <a:p>
            <a:pPr algn="ctr"/>
            <a:r>
              <a:rPr lang="en-US" sz="600" dirty="0"/>
              <a:t>Photo: iStock 1364354669</a:t>
            </a:r>
          </a:p>
        </p:txBody>
      </p:sp>
    </p:spTree>
    <p:extLst>
      <p:ext uri="{BB962C8B-B14F-4D97-AF65-F5344CB8AC3E}">
        <p14:creationId xmlns:p14="http://schemas.microsoft.com/office/powerpoint/2010/main" val="312390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4C52AA-56C8-6F82-19DC-A1B209FC470C}"/>
              </a:ext>
            </a:extLst>
          </p:cNvPr>
          <p:cNvSpPr>
            <a:spLocks noGrp="1"/>
          </p:cNvSpPr>
          <p:nvPr>
            <p:ph type="title"/>
          </p:nvPr>
        </p:nvSpPr>
        <p:spPr/>
        <p:txBody>
          <a:bodyPr/>
          <a:lstStyle/>
          <a:p>
            <a:r>
              <a:rPr lang="en-US" dirty="0"/>
              <a:t>For more information about the benefits of fuel economy, please visit </a:t>
            </a:r>
            <a:r>
              <a:rPr lang="en-US" dirty="0">
                <a:hlinkClick r:id="rId2"/>
              </a:rPr>
              <a:t>fueleconomy.gov</a:t>
            </a:r>
            <a:r>
              <a:rPr lang="en-US" dirty="0"/>
              <a:t>.</a:t>
            </a:r>
          </a:p>
        </p:txBody>
      </p:sp>
      <p:sp>
        <p:nvSpPr>
          <p:cNvPr id="8" name="Text Placeholder 7">
            <a:extLst>
              <a:ext uri="{FF2B5EF4-FFF2-40B4-BE49-F238E27FC236}">
                <a16:creationId xmlns:a16="http://schemas.microsoft.com/office/drawing/2014/main" id="{0414FEA3-4197-BF73-4BBF-86188AD8C35C}"/>
              </a:ext>
            </a:extLst>
          </p:cNvPr>
          <p:cNvSpPr>
            <a:spLocks noGrp="1"/>
          </p:cNvSpPr>
          <p:nvPr>
            <p:ph type="body" sz="quarter" idx="11"/>
          </p:nvPr>
        </p:nvSpPr>
        <p:spPr/>
        <p:txBody>
          <a:bodyPr/>
          <a:lstStyle/>
          <a:p>
            <a:endParaRPr lang="en-US"/>
          </a:p>
        </p:txBody>
      </p:sp>
      <p:sp>
        <p:nvSpPr>
          <p:cNvPr id="5" name="Footer Placeholder 4">
            <a:extLst>
              <a:ext uri="{FF2B5EF4-FFF2-40B4-BE49-F238E27FC236}">
                <a16:creationId xmlns:a16="http://schemas.microsoft.com/office/drawing/2014/main" id="{AA5ED159-9EB2-2498-7DFF-C7DBF1C9A2D8}"/>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20A3A6B3-BA10-7661-557D-B6D34CAB0CB9}"/>
              </a:ext>
            </a:extLst>
          </p:cNvPr>
          <p:cNvSpPr>
            <a:spLocks noGrp="1"/>
          </p:cNvSpPr>
          <p:nvPr>
            <p:ph type="sldNum" sz="quarter" idx="4"/>
          </p:nvPr>
        </p:nvSpPr>
        <p:spPr/>
        <p:txBody>
          <a:bodyPr/>
          <a:lstStyle/>
          <a:p>
            <a:fld id="{2D6788DA-6548-4EA8-8400-CD3CA88023E3}" type="slidenum">
              <a:rPr lang="en-US" smtClean="0"/>
              <a:pPr/>
              <a:t>15</a:t>
            </a:fld>
            <a:endParaRPr lang="en-US" dirty="0"/>
          </a:p>
        </p:txBody>
      </p:sp>
      <p:pic>
        <p:nvPicPr>
          <p:cNvPr id="11" name="Picture 10" descr="Screen shot of FuelEconomy.gov home page">
            <a:extLst>
              <a:ext uri="{FF2B5EF4-FFF2-40B4-BE49-F238E27FC236}">
                <a16:creationId xmlns:a16="http://schemas.microsoft.com/office/drawing/2014/main" id="{F43DCD3F-77E0-690B-41AE-5CF9603069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82186" y="1346738"/>
            <a:ext cx="3384869" cy="3557843"/>
          </a:xfrm>
          <a:prstGeom prst="rect">
            <a:avLst/>
          </a:prstGeom>
        </p:spPr>
      </p:pic>
    </p:spTree>
    <p:extLst>
      <p:ext uri="{BB962C8B-B14F-4D97-AF65-F5344CB8AC3E}">
        <p14:creationId xmlns:p14="http://schemas.microsoft.com/office/powerpoint/2010/main" val="388489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93B-DBCA-284E-D934-DB7020364AA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60BC762-B0AB-9FC0-27A9-A972FD678CA5}"/>
              </a:ext>
            </a:extLst>
          </p:cNvPr>
          <p:cNvSpPr>
            <a:spLocks noGrp="1"/>
          </p:cNvSpPr>
          <p:nvPr>
            <p:ph type="body" sz="quarter" idx="11"/>
          </p:nvPr>
        </p:nvSpPr>
        <p:spPr/>
        <p:txBody>
          <a:bodyPr/>
          <a:lstStyle/>
          <a:p>
            <a:endParaRPr lang="en-US"/>
          </a:p>
        </p:txBody>
      </p:sp>
      <p:pic>
        <p:nvPicPr>
          <p:cNvPr id="6" name="Picture Placeholder 5" descr="Artistic picture of EV charging">
            <a:extLst>
              <a:ext uri="{FF2B5EF4-FFF2-40B4-BE49-F238E27FC236}">
                <a16:creationId xmlns:a16="http://schemas.microsoft.com/office/drawing/2014/main" id="{D888B990-F1C7-4B28-0FED-D7F886DE4930}"/>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4265080" y="-34599"/>
            <a:ext cx="4878920" cy="5178099"/>
          </a:xfrm>
        </p:spPr>
      </p:pic>
      <p:sp>
        <p:nvSpPr>
          <p:cNvPr id="4" name="TextBox 3">
            <a:hlinkClick r:id="rId3"/>
            <a:extLst>
              <a:ext uri="{FF2B5EF4-FFF2-40B4-BE49-F238E27FC236}">
                <a16:creationId xmlns:a16="http://schemas.microsoft.com/office/drawing/2014/main" id="{03A1266A-19D4-92C4-5753-F609A78EAFC0}"/>
              </a:ext>
            </a:extLst>
          </p:cNvPr>
          <p:cNvSpPr txBox="1"/>
          <p:nvPr/>
        </p:nvSpPr>
        <p:spPr>
          <a:xfrm>
            <a:off x="7779894" y="4964918"/>
            <a:ext cx="1424283" cy="184666"/>
          </a:xfrm>
          <a:prstGeom prst="rect">
            <a:avLst/>
          </a:prstGeom>
          <a:noFill/>
        </p:spPr>
        <p:txBody>
          <a:bodyPr wrap="square" rtlCol="0">
            <a:spAutoFit/>
          </a:bodyPr>
          <a:lstStyle/>
          <a:p>
            <a:pPr algn="ctr"/>
            <a:r>
              <a:rPr lang="en-US" sz="600" dirty="0">
                <a:solidFill>
                  <a:schemeClr val="bg1"/>
                </a:solidFill>
              </a:rPr>
              <a:t>Photo: Getty Images 1223485698 </a:t>
            </a:r>
          </a:p>
        </p:txBody>
      </p:sp>
    </p:spTree>
    <p:extLst>
      <p:ext uri="{BB962C8B-B14F-4D97-AF65-F5344CB8AC3E}">
        <p14:creationId xmlns:p14="http://schemas.microsoft.com/office/powerpoint/2010/main" val="263863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FBEFF7-4693-38DE-464F-AB03EB3CBFCA}"/>
              </a:ext>
            </a:extLst>
          </p:cNvPr>
          <p:cNvSpPr>
            <a:spLocks noGrp="1"/>
          </p:cNvSpPr>
          <p:nvPr>
            <p:ph type="title"/>
          </p:nvPr>
        </p:nvSpPr>
        <p:spPr/>
        <p:txBody>
          <a:bodyPr/>
          <a:lstStyle/>
          <a:p>
            <a:r>
              <a:rPr lang="en-US" dirty="0"/>
              <a:t>Why is Fuel Economy Important? </a:t>
            </a:r>
          </a:p>
        </p:txBody>
      </p:sp>
      <p:sp>
        <p:nvSpPr>
          <p:cNvPr id="6" name="Text Placeholder 5">
            <a:extLst>
              <a:ext uri="{FF2B5EF4-FFF2-40B4-BE49-F238E27FC236}">
                <a16:creationId xmlns:a16="http://schemas.microsoft.com/office/drawing/2014/main" id="{318FBB97-AFAA-0BA4-916F-BD5DFA3B3561}"/>
              </a:ext>
            </a:extLst>
          </p:cNvPr>
          <p:cNvSpPr>
            <a:spLocks noGrp="1"/>
          </p:cNvSpPr>
          <p:nvPr>
            <p:ph type="body" sz="quarter" idx="13"/>
          </p:nvPr>
        </p:nvSpPr>
        <p:spPr/>
        <p:txBody>
          <a:bodyPr/>
          <a:lstStyle/>
          <a:p>
            <a:r>
              <a:rPr lang="en-US" dirty="0"/>
              <a:t>Fuel economy can benefit everything from the planet to our country to your pocketbook.</a:t>
            </a:r>
          </a:p>
        </p:txBody>
      </p:sp>
      <p:sp>
        <p:nvSpPr>
          <p:cNvPr id="7" name="Text Placeholder 6">
            <a:extLst>
              <a:ext uri="{FF2B5EF4-FFF2-40B4-BE49-F238E27FC236}">
                <a16:creationId xmlns:a16="http://schemas.microsoft.com/office/drawing/2014/main" id="{0F1EFABD-6C96-9017-3689-528179DDCD9D}"/>
              </a:ext>
            </a:extLst>
          </p:cNvPr>
          <p:cNvSpPr>
            <a:spLocks noGrp="1"/>
          </p:cNvSpPr>
          <p:nvPr>
            <p:ph type="body" sz="quarter" idx="14"/>
          </p:nvPr>
        </p:nvSpPr>
        <p:spPr/>
        <p:txBody>
          <a:bodyPr/>
          <a:lstStyle/>
          <a:p>
            <a:r>
              <a:rPr lang="en-US" dirty="0"/>
              <a:t>Saves You Money</a:t>
            </a:r>
          </a:p>
          <a:p>
            <a:endParaRPr lang="en-US" dirty="0"/>
          </a:p>
        </p:txBody>
      </p:sp>
      <p:sp>
        <p:nvSpPr>
          <p:cNvPr id="8" name="Text Placeholder 7">
            <a:extLst>
              <a:ext uri="{FF2B5EF4-FFF2-40B4-BE49-F238E27FC236}">
                <a16:creationId xmlns:a16="http://schemas.microsoft.com/office/drawing/2014/main" id="{710CC699-B065-26F8-63AC-B1C53328FF74}"/>
              </a:ext>
            </a:extLst>
          </p:cNvPr>
          <p:cNvSpPr>
            <a:spLocks noGrp="1"/>
          </p:cNvSpPr>
          <p:nvPr>
            <p:ph type="body" sz="quarter" idx="15"/>
          </p:nvPr>
        </p:nvSpPr>
        <p:spPr>
          <a:xfrm>
            <a:off x="5775826" y="840422"/>
            <a:ext cx="2957866" cy="392113"/>
          </a:xfrm>
        </p:spPr>
        <p:txBody>
          <a:bodyPr/>
          <a:lstStyle/>
          <a:p>
            <a:r>
              <a:rPr lang="en-US" dirty="0"/>
              <a:t>You can save over $1,000 each year by choosing the most efficient vehicle that meets your needs. </a:t>
            </a:r>
          </a:p>
          <a:p>
            <a:endParaRPr lang="en-US" dirty="0"/>
          </a:p>
        </p:txBody>
      </p:sp>
      <p:sp>
        <p:nvSpPr>
          <p:cNvPr id="10" name="Text Placeholder 9">
            <a:extLst>
              <a:ext uri="{FF2B5EF4-FFF2-40B4-BE49-F238E27FC236}">
                <a16:creationId xmlns:a16="http://schemas.microsoft.com/office/drawing/2014/main" id="{997A2703-3EB6-D6DE-8AA3-F5AD34AA7455}"/>
              </a:ext>
            </a:extLst>
          </p:cNvPr>
          <p:cNvSpPr>
            <a:spLocks noGrp="1"/>
          </p:cNvSpPr>
          <p:nvPr>
            <p:ph type="body" sz="quarter" idx="18"/>
          </p:nvPr>
        </p:nvSpPr>
        <p:spPr>
          <a:xfrm>
            <a:off x="5775826" y="1506817"/>
            <a:ext cx="2838450" cy="361272"/>
          </a:xfrm>
        </p:spPr>
        <p:txBody>
          <a:bodyPr/>
          <a:lstStyle/>
          <a:p>
            <a:r>
              <a:rPr lang="en-US" dirty="0"/>
              <a:t>Reduces Climate Change</a:t>
            </a:r>
          </a:p>
          <a:p>
            <a:endParaRPr lang="en-US" dirty="0"/>
          </a:p>
        </p:txBody>
      </p:sp>
      <p:sp>
        <p:nvSpPr>
          <p:cNvPr id="11" name="Text Placeholder 10">
            <a:extLst>
              <a:ext uri="{FF2B5EF4-FFF2-40B4-BE49-F238E27FC236}">
                <a16:creationId xmlns:a16="http://schemas.microsoft.com/office/drawing/2014/main" id="{7627C70B-341E-AE90-8952-F8342542AB44}"/>
              </a:ext>
            </a:extLst>
          </p:cNvPr>
          <p:cNvSpPr>
            <a:spLocks noGrp="1"/>
          </p:cNvSpPr>
          <p:nvPr>
            <p:ph type="body" sz="quarter" idx="19"/>
          </p:nvPr>
        </p:nvSpPr>
        <p:spPr>
          <a:xfrm>
            <a:off x="5775826" y="1906588"/>
            <a:ext cx="2957866" cy="392113"/>
          </a:xfrm>
        </p:spPr>
        <p:txBody>
          <a:bodyPr/>
          <a:lstStyle/>
          <a:p>
            <a:r>
              <a:rPr lang="en-US" dirty="0"/>
              <a:t>Carbon dioxide (CO</a:t>
            </a:r>
            <a:r>
              <a:rPr lang="en-US" baseline="-25000" dirty="0"/>
              <a:t>2</a:t>
            </a:r>
            <a:r>
              <a:rPr lang="en-US" dirty="0"/>
              <a:t>) from burning gasoline and diesel contributes to global climate change.</a:t>
            </a:r>
          </a:p>
          <a:p>
            <a:endParaRPr lang="en-US" dirty="0"/>
          </a:p>
        </p:txBody>
      </p:sp>
      <p:sp>
        <p:nvSpPr>
          <p:cNvPr id="12" name="Text Placeholder 11">
            <a:extLst>
              <a:ext uri="{FF2B5EF4-FFF2-40B4-BE49-F238E27FC236}">
                <a16:creationId xmlns:a16="http://schemas.microsoft.com/office/drawing/2014/main" id="{C71B2AC6-DF7D-544A-82F7-16BA9924A52D}"/>
              </a:ext>
            </a:extLst>
          </p:cNvPr>
          <p:cNvSpPr>
            <a:spLocks noGrp="1"/>
          </p:cNvSpPr>
          <p:nvPr>
            <p:ph type="body" sz="quarter" idx="21"/>
          </p:nvPr>
        </p:nvSpPr>
        <p:spPr>
          <a:xfrm>
            <a:off x="5775825" y="2712375"/>
            <a:ext cx="3204052" cy="291220"/>
          </a:xfrm>
        </p:spPr>
        <p:txBody>
          <a:bodyPr/>
          <a:lstStyle/>
          <a:p>
            <a:r>
              <a:rPr lang="en-US" dirty="0"/>
              <a:t>Reduces Oil Dependence Costs</a:t>
            </a:r>
          </a:p>
          <a:p>
            <a:endParaRPr lang="en-US" dirty="0"/>
          </a:p>
        </p:txBody>
      </p:sp>
      <p:sp>
        <p:nvSpPr>
          <p:cNvPr id="13" name="Text Placeholder 12">
            <a:extLst>
              <a:ext uri="{FF2B5EF4-FFF2-40B4-BE49-F238E27FC236}">
                <a16:creationId xmlns:a16="http://schemas.microsoft.com/office/drawing/2014/main" id="{632BD184-8928-2309-77DE-29FD10170C0A}"/>
              </a:ext>
            </a:extLst>
          </p:cNvPr>
          <p:cNvSpPr>
            <a:spLocks noGrp="1"/>
          </p:cNvSpPr>
          <p:nvPr>
            <p:ph type="body" sz="quarter" idx="22"/>
          </p:nvPr>
        </p:nvSpPr>
        <p:spPr>
          <a:xfrm>
            <a:off x="5775826" y="3007080"/>
            <a:ext cx="3110266" cy="392113"/>
          </a:xfrm>
        </p:spPr>
        <p:txBody>
          <a:bodyPr/>
          <a:lstStyle/>
          <a:p>
            <a:r>
              <a:rPr lang="en-US" dirty="0"/>
              <a:t>Our dependence on foreign oil makes us vulnerable to oil market manipulation and price shocks.</a:t>
            </a:r>
          </a:p>
          <a:p>
            <a:endParaRPr lang="en-US" dirty="0"/>
          </a:p>
        </p:txBody>
      </p:sp>
      <p:sp>
        <p:nvSpPr>
          <p:cNvPr id="14" name="Text Placeholder 13">
            <a:extLst>
              <a:ext uri="{FF2B5EF4-FFF2-40B4-BE49-F238E27FC236}">
                <a16:creationId xmlns:a16="http://schemas.microsoft.com/office/drawing/2014/main" id="{F132E996-445A-3C8A-1687-0E3EA1357CB1}"/>
              </a:ext>
            </a:extLst>
          </p:cNvPr>
          <p:cNvSpPr>
            <a:spLocks noGrp="1"/>
          </p:cNvSpPr>
          <p:nvPr>
            <p:ph type="body" sz="quarter" idx="24"/>
          </p:nvPr>
        </p:nvSpPr>
        <p:spPr>
          <a:xfrm>
            <a:off x="5775825" y="3809382"/>
            <a:ext cx="3204051" cy="291220"/>
          </a:xfrm>
        </p:spPr>
        <p:txBody>
          <a:bodyPr/>
          <a:lstStyle/>
          <a:p>
            <a:r>
              <a:rPr lang="en-US" dirty="0"/>
              <a:t>Increases Energy Sustainability</a:t>
            </a:r>
          </a:p>
          <a:p>
            <a:endParaRPr lang="en-US" dirty="0"/>
          </a:p>
        </p:txBody>
      </p:sp>
      <p:sp>
        <p:nvSpPr>
          <p:cNvPr id="15" name="Text Placeholder 14">
            <a:extLst>
              <a:ext uri="{FF2B5EF4-FFF2-40B4-BE49-F238E27FC236}">
                <a16:creationId xmlns:a16="http://schemas.microsoft.com/office/drawing/2014/main" id="{DAAEE959-F0A1-0B75-A8E5-AC46C8343A7E}"/>
              </a:ext>
            </a:extLst>
          </p:cNvPr>
          <p:cNvSpPr>
            <a:spLocks noGrp="1"/>
          </p:cNvSpPr>
          <p:nvPr>
            <p:ph type="body" sz="quarter" idx="25"/>
          </p:nvPr>
        </p:nvSpPr>
        <p:spPr>
          <a:xfrm>
            <a:off x="5775826" y="4104087"/>
            <a:ext cx="3286112" cy="392113"/>
          </a:xfrm>
        </p:spPr>
        <p:txBody>
          <a:bodyPr/>
          <a:lstStyle/>
          <a:p>
            <a:r>
              <a:rPr lang="en-US" dirty="0"/>
              <a:t>Oil is a non-renewable resource, and we cannot sustain our current rate of use indefinitely. Using it wisely now allows us time to find alternative technologies and fuels that will be more sustainable.</a:t>
            </a:r>
          </a:p>
        </p:txBody>
      </p:sp>
      <p:sp>
        <p:nvSpPr>
          <p:cNvPr id="31" name="Footer Placeholder 30">
            <a:extLst>
              <a:ext uri="{FF2B5EF4-FFF2-40B4-BE49-F238E27FC236}">
                <a16:creationId xmlns:a16="http://schemas.microsoft.com/office/drawing/2014/main" id="{509C7F93-91DF-8120-F7C6-27CEECA2F4B9}"/>
              </a:ext>
            </a:extLst>
          </p:cNvPr>
          <p:cNvSpPr>
            <a:spLocks noGrp="1"/>
          </p:cNvSpPr>
          <p:nvPr>
            <p:ph type="ftr" sz="quarter" idx="3"/>
          </p:nvPr>
        </p:nvSpPr>
        <p:spPr/>
        <p:txBody>
          <a:bodyPr/>
          <a:lstStyle/>
          <a:p>
            <a:r>
              <a:rPr lang="en-US"/>
              <a:t>Clean Cities and Communities</a:t>
            </a:r>
            <a:endParaRPr lang="en-US" dirty="0"/>
          </a:p>
        </p:txBody>
      </p:sp>
      <p:sp>
        <p:nvSpPr>
          <p:cNvPr id="32" name="Slide Number Placeholder 31">
            <a:extLst>
              <a:ext uri="{FF2B5EF4-FFF2-40B4-BE49-F238E27FC236}">
                <a16:creationId xmlns:a16="http://schemas.microsoft.com/office/drawing/2014/main" id="{867988B4-E210-5C5D-FE4F-5A90E80982ED}"/>
              </a:ext>
            </a:extLst>
          </p:cNvPr>
          <p:cNvSpPr>
            <a:spLocks noGrp="1"/>
          </p:cNvSpPr>
          <p:nvPr>
            <p:ph type="sldNum" sz="quarter" idx="4"/>
          </p:nvPr>
        </p:nvSpPr>
        <p:spPr/>
        <p:txBody>
          <a:bodyPr/>
          <a:lstStyle/>
          <a:p>
            <a:fld id="{2D6788DA-6548-4EA8-8400-CD3CA88023E3}" type="slidenum">
              <a:rPr lang="en-US" smtClean="0"/>
              <a:pPr/>
              <a:t>2</a:t>
            </a:fld>
            <a:endParaRPr lang="en-US" dirty="0"/>
          </a:p>
        </p:txBody>
      </p:sp>
      <p:pic>
        <p:nvPicPr>
          <p:cNvPr id="16" name="Picture Placeholder 15">
            <a:extLst>
              <a:ext uri="{FF2B5EF4-FFF2-40B4-BE49-F238E27FC236}">
                <a16:creationId xmlns:a16="http://schemas.microsoft.com/office/drawing/2014/main" id="{E3F6E67D-900B-6E84-9C0B-CBAAA39E1715}"/>
              </a:ext>
              <a:ext uri="{C183D7F6-B498-43B3-948B-1728B52AA6E4}">
                <adec:decorative xmlns:adec="http://schemas.microsoft.com/office/drawing/2017/decorative" val="1"/>
              </a:ext>
            </a:extLst>
          </p:cNvPr>
          <p:cNvPicPr>
            <a:picLocks noGrp="1" noChangeAspect="1"/>
          </p:cNvPicPr>
          <p:nvPr>
            <p:ph type="pic" sz="quarter" idx="31"/>
          </p:nvPr>
        </p:nvPicPr>
        <p:blipFill>
          <a:blip r:embed="rId3">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AA854757-F06D-742F-3926-9A5C35EB8743}"/>
              </a:ext>
              <a:ext uri="{C183D7F6-B498-43B3-948B-1728B52AA6E4}">
                <adec:decorative xmlns:adec="http://schemas.microsoft.com/office/drawing/2017/decorative" val="1"/>
              </a:ext>
            </a:extLst>
          </p:cNvPr>
          <p:cNvPicPr>
            <a:picLocks noGrp="1" noChangeAspect="1"/>
          </p:cNvPicPr>
          <p:nvPr>
            <p:ph type="pic" sz="quarter" idx="16"/>
          </p:nvPr>
        </p:nvPicPr>
        <p:blipFill>
          <a:blip r:embed="rId4" cstate="hqprint">
            <a:extLst>
              <a:ext uri="{28A0092B-C50C-407E-A947-70E740481C1C}">
                <a14:useLocalDpi xmlns:a14="http://schemas.microsoft.com/office/drawing/2010/main"/>
              </a:ext>
            </a:extLst>
          </a:blip>
          <a:srcRect/>
          <a:stretch>
            <a:fillRect/>
          </a:stretch>
        </p:blipFill>
        <p:spPr/>
      </p:pic>
      <p:pic>
        <p:nvPicPr>
          <p:cNvPr id="24" name="Picture Placeholder 23">
            <a:extLst>
              <a:ext uri="{FF2B5EF4-FFF2-40B4-BE49-F238E27FC236}">
                <a16:creationId xmlns:a16="http://schemas.microsoft.com/office/drawing/2014/main" id="{B57DC1CF-845C-0AD1-CCF8-3BABF5152061}"/>
              </a:ext>
              <a:ext uri="{C183D7F6-B498-43B3-948B-1728B52AA6E4}">
                <adec:decorative xmlns:adec="http://schemas.microsoft.com/office/drawing/2017/decorative" val="1"/>
              </a:ext>
            </a:extLst>
          </p:cNvPr>
          <p:cNvPicPr>
            <a:picLocks noGrp="1" noChangeAspect="1"/>
          </p:cNvPicPr>
          <p:nvPr>
            <p:ph type="pic" sz="quarter" idx="29"/>
          </p:nvPr>
        </p:nvPicPr>
        <p:blipFill>
          <a:blip r:embed="rId5">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2F9E2F58-2495-3451-D547-82770A067EBD}"/>
              </a:ext>
              <a:ext uri="{C183D7F6-B498-43B3-948B-1728B52AA6E4}">
                <adec:decorative xmlns:adec="http://schemas.microsoft.com/office/drawing/2017/decorative" val="1"/>
              </a:ext>
            </a:extLst>
          </p:cNvPr>
          <p:cNvPicPr>
            <a:picLocks noGrp="1" noChangeAspect="1"/>
          </p:cNvPicPr>
          <p:nvPr>
            <p:ph type="pic" sz="quarter" idx="30"/>
          </p:nvPr>
        </p:nvPicPr>
        <p:blipFill>
          <a:blip r:embed="rId6"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5032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AC4DF841-C179-C6AE-0DE0-2078744F4141}"/>
              </a:ext>
            </a:extLst>
          </p:cNvPr>
          <p:cNvSpPr>
            <a:spLocks noGrp="1"/>
          </p:cNvSpPr>
          <p:nvPr>
            <p:ph type="title"/>
          </p:nvPr>
        </p:nvSpPr>
        <p:spPr/>
        <p:txBody>
          <a:bodyPr/>
          <a:lstStyle/>
          <a:p>
            <a:r>
              <a:rPr lang="en-US" dirty="0"/>
              <a:t>Save Money</a:t>
            </a:r>
          </a:p>
        </p:txBody>
      </p:sp>
      <p:sp>
        <p:nvSpPr>
          <p:cNvPr id="28" name="Text Placeholder 27">
            <a:extLst>
              <a:ext uri="{FF2B5EF4-FFF2-40B4-BE49-F238E27FC236}">
                <a16:creationId xmlns:a16="http://schemas.microsoft.com/office/drawing/2014/main" id="{BC572E25-03E8-3A80-873D-690A0AFD7C42}"/>
              </a:ext>
            </a:extLst>
          </p:cNvPr>
          <p:cNvSpPr>
            <a:spLocks noGrp="1"/>
          </p:cNvSpPr>
          <p:nvPr>
            <p:ph type="body" sz="quarter" idx="13"/>
          </p:nvPr>
        </p:nvSpPr>
        <p:spPr/>
        <p:txBody>
          <a:bodyPr/>
          <a:lstStyle/>
          <a:p>
            <a:r>
              <a:rPr lang="en-US" dirty="0"/>
              <a:t>A vehicle that gets 30 MPG could cost you $913 less to fuel each year than one that gets 20 MPG.</a:t>
            </a:r>
          </a:p>
          <a:p>
            <a:r>
              <a:rPr lang="en-US" dirty="0"/>
              <a:t>Over a period of five years, the 30-MPG vehicle could save you </a:t>
            </a:r>
            <a:r>
              <a:rPr lang="en-US"/>
              <a:t>$4,565</a:t>
            </a:r>
            <a:r>
              <a:rPr lang="en-US" dirty="0"/>
              <a:t>.</a:t>
            </a:r>
          </a:p>
          <a:p>
            <a:endParaRPr lang="en-US" dirty="0"/>
          </a:p>
        </p:txBody>
      </p:sp>
      <p:sp>
        <p:nvSpPr>
          <p:cNvPr id="22" name="Footer Placeholder 21">
            <a:extLst>
              <a:ext uri="{FF2B5EF4-FFF2-40B4-BE49-F238E27FC236}">
                <a16:creationId xmlns:a16="http://schemas.microsoft.com/office/drawing/2014/main" id="{3D92592F-A116-825D-0206-F010BE5AE6A2}"/>
              </a:ext>
            </a:extLst>
          </p:cNvPr>
          <p:cNvSpPr>
            <a:spLocks noGrp="1"/>
          </p:cNvSpPr>
          <p:nvPr>
            <p:ph type="ftr" sz="quarter" idx="3"/>
          </p:nvPr>
        </p:nvSpPr>
        <p:spPr/>
        <p:txBody>
          <a:bodyPr/>
          <a:lstStyle/>
          <a:p>
            <a:r>
              <a:rPr lang="en-US"/>
              <a:t>Clean Cities and Communities</a:t>
            </a:r>
            <a:endParaRPr lang="en-US" dirty="0"/>
          </a:p>
        </p:txBody>
      </p:sp>
      <p:sp>
        <p:nvSpPr>
          <p:cNvPr id="23" name="Slide Number Placeholder 22">
            <a:extLst>
              <a:ext uri="{FF2B5EF4-FFF2-40B4-BE49-F238E27FC236}">
                <a16:creationId xmlns:a16="http://schemas.microsoft.com/office/drawing/2014/main" id="{E53E8072-7946-308F-D135-328AFEE873D5}"/>
              </a:ext>
            </a:extLst>
          </p:cNvPr>
          <p:cNvSpPr>
            <a:spLocks noGrp="1"/>
          </p:cNvSpPr>
          <p:nvPr>
            <p:ph type="sldNum" sz="quarter" idx="4"/>
          </p:nvPr>
        </p:nvSpPr>
        <p:spPr/>
        <p:txBody>
          <a:bodyPr/>
          <a:lstStyle/>
          <a:p>
            <a:fld id="{2D6788DA-6548-4EA8-8400-CD3CA88023E3}" type="slidenum">
              <a:rPr lang="en-US" smtClean="0"/>
              <a:pPr/>
              <a:t>3</a:t>
            </a:fld>
            <a:endParaRPr lang="en-US" dirty="0"/>
          </a:p>
        </p:txBody>
      </p:sp>
      <p:pic>
        <p:nvPicPr>
          <p:cNvPr id="2" name="Content Placeholder 5" descr="Car keys on top of  several 100-dollar bills">
            <a:extLst>
              <a:ext uri="{FF2B5EF4-FFF2-40B4-BE49-F238E27FC236}">
                <a16:creationId xmlns:a16="http://schemas.microsoft.com/office/drawing/2014/main" id="{E0903AC3-B863-C8ED-E037-A11111EB73D6}"/>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49114"/>
          <a:stretch/>
        </p:blipFill>
        <p:spPr>
          <a:xfrm>
            <a:off x="0" y="0"/>
            <a:ext cx="9161463" cy="5143500"/>
          </a:xfrm>
        </p:spPr>
      </p:pic>
      <p:sp>
        <p:nvSpPr>
          <p:cNvPr id="9" name="Freeform 8">
            <a:extLst>
              <a:ext uri="{FF2B5EF4-FFF2-40B4-BE49-F238E27FC236}">
                <a16:creationId xmlns:a16="http://schemas.microsoft.com/office/drawing/2014/main" id="{9700B5E5-F6BC-F327-DE1D-95B0A9644463}"/>
              </a:ext>
              <a:ext uri="{C183D7F6-B498-43B3-948B-1728B52AA6E4}">
                <adec:decorative xmlns:adec="http://schemas.microsoft.com/office/drawing/2017/decorative" val="1"/>
              </a:ext>
            </a:extLst>
          </p:cNvPr>
          <p:cNvSpPr/>
          <p:nvPr/>
        </p:nvSpPr>
        <p:spPr>
          <a:xfrm>
            <a:off x="4428532" y="3694671"/>
            <a:ext cx="4730297" cy="776004"/>
          </a:xfrm>
          <a:custGeom>
            <a:avLst/>
            <a:gdLst>
              <a:gd name="connsiteX0" fmla="*/ 388002 w 4730297"/>
              <a:gd name="connsiteY0" fmla="*/ 0 h 776004"/>
              <a:gd name="connsiteX1" fmla="*/ 4730297 w 4730297"/>
              <a:gd name="connsiteY1" fmla="*/ 0 h 776004"/>
              <a:gd name="connsiteX2" fmla="*/ 4730297 w 4730297"/>
              <a:gd name="connsiteY2" fmla="*/ 776004 h 776004"/>
              <a:gd name="connsiteX3" fmla="*/ 388002 w 4730297"/>
              <a:gd name="connsiteY3" fmla="*/ 776004 h 776004"/>
              <a:gd name="connsiteX4" fmla="*/ 0 w 4730297"/>
              <a:gd name="connsiteY4" fmla="*/ 388002 h 776004"/>
              <a:gd name="connsiteX5" fmla="*/ 388002 w 4730297"/>
              <a:gd name="connsiteY5" fmla="*/ 0 h 77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0297" h="776004">
                <a:moveTo>
                  <a:pt x="388002" y="0"/>
                </a:moveTo>
                <a:lnTo>
                  <a:pt x="4730297" y="0"/>
                </a:lnTo>
                <a:lnTo>
                  <a:pt x="4730297" y="776004"/>
                </a:lnTo>
                <a:lnTo>
                  <a:pt x="388002" y="776004"/>
                </a:lnTo>
                <a:cubicBezTo>
                  <a:pt x="173714" y="776004"/>
                  <a:pt x="0" y="602290"/>
                  <a:pt x="0" y="388002"/>
                </a:cubicBezTo>
                <a:cubicBezTo>
                  <a:pt x="0" y="173714"/>
                  <a:pt x="173714" y="0"/>
                  <a:pt x="388002" y="0"/>
                </a:cubicBezTo>
                <a:close/>
              </a:path>
            </a:pathLst>
          </a:cu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 Placeholder 8">
            <a:extLst>
              <a:ext uri="{FF2B5EF4-FFF2-40B4-BE49-F238E27FC236}">
                <a16:creationId xmlns:a16="http://schemas.microsoft.com/office/drawing/2014/main" id="{19D0CF98-1547-5BA8-E8D4-42ECCA5AE3ED}"/>
              </a:ext>
            </a:extLst>
          </p:cNvPr>
          <p:cNvSpPr txBox="1">
            <a:spLocks/>
          </p:cNvSpPr>
          <p:nvPr/>
        </p:nvSpPr>
        <p:spPr>
          <a:xfrm>
            <a:off x="5252925" y="3870892"/>
            <a:ext cx="3457321" cy="423562"/>
          </a:xfrm>
          <a:prstGeom prst="rect">
            <a:avLst/>
          </a:prstGeom>
        </p:spPr>
        <p:txBody>
          <a:bodyPr lIns="0" tIns="0" rIns="0" bIns="0">
            <a:noAutofit/>
          </a:bodyPr>
          <a:lstStyle>
            <a:lvl1pPr marL="0" indent="0" algn="l" defTabSz="685800" rtl="0" eaLnBrk="1" latinLnBrk="0" hangingPunct="1">
              <a:lnSpc>
                <a:spcPct val="10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Assumes 55% city driving, 15,000 miles of driving annually, and a fuel cost of $3.65</a:t>
            </a:r>
          </a:p>
        </p:txBody>
      </p:sp>
      <p:pic>
        <p:nvPicPr>
          <p:cNvPr id="3" name="Picture Placeholder 55">
            <a:extLst>
              <a:ext uri="{FF2B5EF4-FFF2-40B4-BE49-F238E27FC236}">
                <a16:creationId xmlns:a16="http://schemas.microsoft.com/office/drawing/2014/main" id="{458E2EF8-BF05-0351-0682-5A6413BEE1B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580731" y="3804460"/>
            <a:ext cx="556426" cy="556426"/>
          </a:xfrm>
          <a:prstGeom prst="rect">
            <a:avLst/>
          </a:prstGeom>
        </p:spPr>
      </p:pic>
      <p:sp>
        <p:nvSpPr>
          <p:cNvPr id="4" name="Footer Placeholder 4">
            <a:extLst>
              <a:ext uri="{FF2B5EF4-FFF2-40B4-BE49-F238E27FC236}">
                <a16:creationId xmlns:a16="http://schemas.microsoft.com/office/drawing/2014/main" id="{538D0586-6EC4-F5C5-DF2C-4D31FD7DA1A0}"/>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Clean Cities and Communities</a:t>
            </a:r>
            <a:endParaRPr lang="en-US" dirty="0">
              <a:solidFill>
                <a:schemeClr val="tx1"/>
              </a:solidFill>
            </a:endParaRPr>
          </a:p>
        </p:txBody>
      </p:sp>
      <p:sp>
        <p:nvSpPr>
          <p:cNvPr id="5" name="Slide Number Placeholder 5">
            <a:extLst>
              <a:ext uri="{FF2B5EF4-FFF2-40B4-BE49-F238E27FC236}">
                <a16:creationId xmlns:a16="http://schemas.microsoft.com/office/drawing/2014/main" id="{705C5AE9-BC55-D938-26D8-A9A6553F4FA1}"/>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166402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ar driving by wind turbines">
            <a:extLst>
              <a:ext uri="{FF2B5EF4-FFF2-40B4-BE49-F238E27FC236}">
                <a16:creationId xmlns:a16="http://schemas.microsoft.com/office/drawing/2014/main" id="{E333C12C-5063-043D-48D5-687BD4DBC65C}"/>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604"/>
          <a:stretch/>
        </p:blipFill>
        <p:spPr>
          <a:xfrm>
            <a:off x="0" y="-4579"/>
            <a:ext cx="4844579" cy="5148079"/>
          </a:xfrm>
        </p:spPr>
      </p:pic>
      <p:sp>
        <p:nvSpPr>
          <p:cNvPr id="3" name="Title 2">
            <a:extLst>
              <a:ext uri="{FF2B5EF4-FFF2-40B4-BE49-F238E27FC236}">
                <a16:creationId xmlns:a16="http://schemas.microsoft.com/office/drawing/2014/main" id="{E9871464-5FC5-BD8B-3E3E-63B50710CF57}"/>
              </a:ext>
            </a:extLst>
          </p:cNvPr>
          <p:cNvSpPr>
            <a:spLocks noGrp="1"/>
          </p:cNvSpPr>
          <p:nvPr>
            <p:ph type="title"/>
          </p:nvPr>
        </p:nvSpPr>
        <p:spPr/>
        <p:txBody>
          <a:bodyPr/>
          <a:lstStyle/>
          <a:p>
            <a:r>
              <a:rPr lang="en-US" dirty="0"/>
              <a:t>Reduce Climate Change</a:t>
            </a:r>
          </a:p>
        </p:txBody>
      </p:sp>
      <p:sp>
        <p:nvSpPr>
          <p:cNvPr id="4" name="Text Placeholder 3">
            <a:extLst>
              <a:ext uri="{FF2B5EF4-FFF2-40B4-BE49-F238E27FC236}">
                <a16:creationId xmlns:a16="http://schemas.microsoft.com/office/drawing/2014/main" id="{FC8A3FBD-5787-300B-A2CB-1CE187728F21}"/>
              </a:ext>
            </a:extLst>
          </p:cNvPr>
          <p:cNvSpPr>
            <a:spLocks noGrp="1"/>
          </p:cNvSpPr>
          <p:nvPr>
            <p:ph type="body" sz="quarter" idx="13"/>
          </p:nvPr>
        </p:nvSpPr>
        <p:spPr/>
        <p:txBody>
          <a:bodyPr/>
          <a:lstStyle/>
          <a:p>
            <a:r>
              <a:rPr lang="en-US" dirty="0"/>
              <a:t>Carbon dioxide (CO</a:t>
            </a:r>
            <a:r>
              <a:rPr lang="en-US" baseline="-25000" dirty="0"/>
              <a:t>2</a:t>
            </a:r>
            <a:r>
              <a:rPr lang="en-US" dirty="0"/>
              <a:t>) from burning gasoline and diesel contributes to global climate change.</a:t>
            </a:r>
          </a:p>
          <a:p>
            <a:r>
              <a:rPr lang="en-US" dirty="0"/>
              <a:t>Highway vehicles release about 1.4 billion tons of greenhouse gases (GHGs) into the atmosphere each year—mostly in the form of carbon dioxide (CO</a:t>
            </a:r>
            <a:r>
              <a:rPr lang="en-US" baseline="-25000" dirty="0"/>
              <a:t>2</a:t>
            </a:r>
            <a:r>
              <a:rPr lang="en-US" dirty="0"/>
              <a:t>).</a:t>
            </a:r>
          </a:p>
          <a:p>
            <a:r>
              <a:rPr lang="en-US" dirty="0"/>
              <a:t>Roughly half of CO</a:t>
            </a:r>
            <a:r>
              <a:rPr lang="en-US" baseline="-25000" dirty="0"/>
              <a:t>2</a:t>
            </a:r>
            <a:r>
              <a:rPr lang="en-US" dirty="0"/>
              <a:t> emissions for a typical household come from vehicles.</a:t>
            </a:r>
          </a:p>
        </p:txBody>
      </p:sp>
      <p:sp>
        <p:nvSpPr>
          <p:cNvPr id="5" name="Footer Placeholder 4">
            <a:extLst>
              <a:ext uri="{FF2B5EF4-FFF2-40B4-BE49-F238E27FC236}">
                <a16:creationId xmlns:a16="http://schemas.microsoft.com/office/drawing/2014/main" id="{30CDC742-F917-7510-37BE-B0C0F801B5DA}"/>
              </a:ext>
            </a:extLst>
          </p:cNvPr>
          <p:cNvSpPr>
            <a:spLocks noGrp="1"/>
          </p:cNvSpPr>
          <p:nvPr>
            <p:ph type="ftr" sz="quarter" idx="3"/>
          </p:nvPr>
        </p:nvSpPr>
        <p:spPr/>
        <p:txBody>
          <a:bodyPr/>
          <a:lstStyle/>
          <a:p>
            <a:r>
              <a:rPr lang="en-US" dirty="0"/>
              <a:t>Clean Cities and Communities</a:t>
            </a:r>
          </a:p>
        </p:txBody>
      </p:sp>
      <p:sp>
        <p:nvSpPr>
          <p:cNvPr id="6" name="Slide Number Placeholder 5">
            <a:extLst>
              <a:ext uri="{FF2B5EF4-FFF2-40B4-BE49-F238E27FC236}">
                <a16:creationId xmlns:a16="http://schemas.microsoft.com/office/drawing/2014/main" id="{CA9FBD95-1FD6-B430-458B-7490D7DEB23B}"/>
              </a:ext>
            </a:extLst>
          </p:cNvPr>
          <p:cNvSpPr>
            <a:spLocks noGrp="1"/>
          </p:cNvSpPr>
          <p:nvPr>
            <p:ph type="sldNum" sz="quarter" idx="4"/>
          </p:nvPr>
        </p:nvSpPr>
        <p:spPr/>
        <p:txBody>
          <a:bodyPr/>
          <a:lstStyle/>
          <a:p>
            <a:fld id="{2D6788DA-6548-4EA8-8400-CD3CA88023E3}" type="slidenum">
              <a:rPr lang="en-US" smtClean="0"/>
              <a:pPr/>
              <a:t>4</a:t>
            </a:fld>
            <a:endParaRPr lang="en-US" dirty="0"/>
          </a:p>
        </p:txBody>
      </p:sp>
      <p:sp>
        <p:nvSpPr>
          <p:cNvPr id="16" name="TextBox 15">
            <a:hlinkClick r:id="rId3"/>
            <a:extLst>
              <a:ext uri="{FF2B5EF4-FFF2-40B4-BE49-F238E27FC236}">
                <a16:creationId xmlns:a16="http://schemas.microsoft.com/office/drawing/2014/main" id="{FD327552-8682-A083-382A-EE823CB3C3F3}"/>
              </a:ext>
            </a:extLst>
          </p:cNvPr>
          <p:cNvSpPr txBox="1"/>
          <p:nvPr/>
        </p:nvSpPr>
        <p:spPr>
          <a:xfrm>
            <a:off x="3661311" y="4934178"/>
            <a:ext cx="1298065" cy="200055"/>
          </a:xfrm>
          <a:prstGeom prst="rect">
            <a:avLst/>
          </a:prstGeom>
          <a:noFill/>
        </p:spPr>
        <p:txBody>
          <a:bodyPr wrap="square" rtlCol="0">
            <a:spAutoFit/>
          </a:bodyPr>
          <a:lstStyle/>
          <a:p>
            <a:pPr algn="ctr"/>
            <a:r>
              <a:rPr lang="en-US" sz="700" dirty="0">
                <a:solidFill>
                  <a:schemeClr val="bg1"/>
                </a:solidFill>
              </a:rPr>
              <a:t>Photo: iStock </a:t>
            </a:r>
            <a:r>
              <a:rPr lang="en-US" sz="700" b="0" i="0" dirty="0">
                <a:solidFill>
                  <a:schemeClr val="bg1"/>
                </a:solidFill>
                <a:effectLst/>
              </a:rPr>
              <a:t>173901713</a:t>
            </a:r>
            <a:endParaRPr lang="en-US" sz="700" dirty="0">
              <a:solidFill>
                <a:schemeClr val="bg1"/>
              </a:solidFill>
            </a:endParaRPr>
          </a:p>
        </p:txBody>
      </p:sp>
    </p:spTree>
    <p:extLst>
      <p:ext uri="{BB962C8B-B14F-4D97-AF65-F5344CB8AC3E}">
        <p14:creationId xmlns:p14="http://schemas.microsoft.com/office/powerpoint/2010/main" val="52004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8911BE-01A7-DA80-F5F8-71C12E19E4B1}"/>
              </a:ext>
            </a:extLst>
          </p:cNvPr>
          <p:cNvSpPr>
            <a:spLocks noGrp="1"/>
          </p:cNvSpPr>
          <p:nvPr>
            <p:ph type="title"/>
          </p:nvPr>
        </p:nvSpPr>
        <p:spPr/>
        <p:txBody>
          <a:bodyPr/>
          <a:lstStyle/>
          <a:p>
            <a:r>
              <a:rPr lang="en-US" dirty="0"/>
              <a:t>Reduce Climate Change (cont.)</a:t>
            </a:r>
          </a:p>
        </p:txBody>
      </p:sp>
      <p:sp>
        <p:nvSpPr>
          <p:cNvPr id="4" name="Text Placeholder 3">
            <a:extLst>
              <a:ext uri="{FF2B5EF4-FFF2-40B4-BE49-F238E27FC236}">
                <a16:creationId xmlns:a16="http://schemas.microsoft.com/office/drawing/2014/main" id="{E33D3DE0-36C1-235D-7F75-9AEC089C4D8D}"/>
              </a:ext>
            </a:extLst>
          </p:cNvPr>
          <p:cNvSpPr>
            <a:spLocks noGrp="1"/>
          </p:cNvSpPr>
          <p:nvPr>
            <p:ph type="body" sz="quarter" idx="13"/>
          </p:nvPr>
        </p:nvSpPr>
        <p:spPr/>
        <p:txBody>
          <a:bodyPr/>
          <a:lstStyle/>
          <a:p>
            <a:r>
              <a:rPr lang="en-US" dirty="0"/>
              <a:t>Each gallon of gasoline you burn creates about 20 pounds of GHG. </a:t>
            </a:r>
          </a:p>
          <a:p>
            <a:r>
              <a:rPr lang="en-US" dirty="0"/>
              <a:t>That's roughly 5 to 9 tons of GHG each year for a typical vehicle.</a:t>
            </a:r>
          </a:p>
        </p:txBody>
      </p:sp>
      <p:sp>
        <p:nvSpPr>
          <p:cNvPr id="5" name="Footer Placeholder 4">
            <a:extLst>
              <a:ext uri="{FF2B5EF4-FFF2-40B4-BE49-F238E27FC236}">
                <a16:creationId xmlns:a16="http://schemas.microsoft.com/office/drawing/2014/main" id="{F1D9B582-26E4-2EAD-A727-EE2AE42591F4}"/>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0DE74CE6-C1BB-ABCC-E1D2-1A0825E34D3B}"/>
              </a:ext>
            </a:extLst>
          </p:cNvPr>
          <p:cNvSpPr>
            <a:spLocks noGrp="1"/>
          </p:cNvSpPr>
          <p:nvPr>
            <p:ph type="sldNum" sz="quarter" idx="4"/>
          </p:nvPr>
        </p:nvSpPr>
        <p:spPr/>
        <p:txBody>
          <a:bodyPr/>
          <a:lstStyle/>
          <a:p>
            <a:fld id="{2D6788DA-6548-4EA8-8400-CD3CA88023E3}" type="slidenum">
              <a:rPr lang="en-US" smtClean="0"/>
              <a:pPr/>
              <a:t>5</a:t>
            </a:fld>
            <a:endParaRPr lang="en-US" dirty="0"/>
          </a:p>
        </p:txBody>
      </p:sp>
      <p:pic>
        <p:nvPicPr>
          <p:cNvPr id="7" name="Content Placeholder 6" descr="Graph showing annual tons of GHG increasing from 3.5 tons for a car that gets 50 mpg to 11.8 for a car that gets 15 mpg">
            <a:extLst>
              <a:ext uri="{FF2B5EF4-FFF2-40B4-BE49-F238E27FC236}">
                <a16:creationId xmlns:a16="http://schemas.microsoft.com/office/drawing/2014/main" id="{540C12D5-5226-96DC-4D70-6F063D048D1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38694" y="1039253"/>
            <a:ext cx="3709942" cy="3728010"/>
          </a:xfrm>
          <a:prstGeom prst="rect">
            <a:avLst/>
          </a:prstGeom>
        </p:spPr>
      </p:pic>
      <p:sp>
        <p:nvSpPr>
          <p:cNvPr id="9" name="Footer Placeholder 4">
            <a:extLst>
              <a:ext uri="{FF2B5EF4-FFF2-40B4-BE49-F238E27FC236}">
                <a16:creationId xmlns:a16="http://schemas.microsoft.com/office/drawing/2014/main" id="{3BBADE31-7880-49CD-5B9E-76D18C59CEF3}"/>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Clean Cities and Communities</a:t>
            </a:r>
            <a:endParaRPr lang="en-US" dirty="0">
              <a:solidFill>
                <a:schemeClr val="tx1"/>
              </a:solidFill>
            </a:endParaRPr>
          </a:p>
        </p:txBody>
      </p:sp>
      <p:sp>
        <p:nvSpPr>
          <p:cNvPr id="10" name="Slide Number Placeholder 5">
            <a:extLst>
              <a:ext uri="{FF2B5EF4-FFF2-40B4-BE49-F238E27FC236}">
                <a16:creationId xmlns:a16="http://schemas.microsoft.com/office/drawing/2014/main" id="{5B88A1E5-4E46-9B87-2A4D-9F12E9DC4514}"/>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327776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B0B58-B87F-F797-52F0-5AF4E574A300}"/>
              </a:ext>
            </a:extLst>
          </p:cNvPr>
          <p:cNvSpPr>
            <a:spLocks noGrp="1"/>
          </p:cNvSpPr>
          <p:nvPr>
            <p:ph type="title"/>
          </p:nvPr>
        </p:nvSpPr>
        <p:spPr>
          <a:xfrm>
            <a:off x="5210534" y="932693"/>
            <a:ext cx="3226657" cy="658409"/>
          </a:xfrm>
        </p:spPr>
        <p:txBody>
          <a:bodyPr/>
          <a:lstStyle/>
          <a:p>
            <a:r>
              <a:rPr lang="en-US" dirty="0"/>
              <a:t>Reduce Climate Change (cont.)</a:t>
            </a:r>
          </a:p>
        </p:txBody>
      </p:sp>
      <p:sp>
        <p:nvSpPr>
          <p:cNvPr id="4" name="Text Placeholder 3">
            <a:extLst>
              <a:ext uri="{FF2B5EF4-FFF2-40B4-BE49-F238E27FC236}">
                <a16:creationId xmlns:a16="http://schemas.microsoft.com/office/drawing/2014/main" id="{85882BE1-952B-06A4-D8B5-4BB3CFA0DE0A}"/>
              </a:ext>
            </a:extLst>
          </p:cNvPr>
          <p:cNvSpPr>
            <a:spLocks noGrp="1"/>
          </p:cNvSpPr>
          <p:nvPr>
            <p:ph type="body" sz="quarter" idx="13"/>
          </p:nvPr>
        </p:nvSpPr>
        <p:spPr>
          <a:xfrm>
            <a:off x="5210535" y="1756203"/>
            <a:ext cx="3226658" cy="1110565"/>
          </a:xfrm>
        </p:spPr>
        <p:txBody>
          <a:bodyPr/>
          <a:lstStyle/>
          <a:p>
            <a:r>
              <a:rPr lang="en-US" dirty="0"/>
              <a:t>Pollution control devices cannot reduce your car's CO</a:t>
            </a:r>
            <a:r>
              <a:rPr lang="en-US" baseline="-25000" dirty="0"/>
              <a:t>2 </a:t>
            </a:r>
            <a:r>
              <a:rPr lang="en-US" dirty="0"/>
              <a:t>emissions. </a:t>
            </a:r>
          </a:p>
          <a:p>
            <a:r>
              <a:rPr lang="en-US" dirty="0"/>
              <a:t>You can reduce CO</a:t>
            </a:r>
            <a:r>
              <a:rPr lang="en-US" baseline="-25000" dirty="0"/>
              <a:t>2</a:t>
            </a:r>
            <a:r>
              <a:rPr lang="en-US" dirty="0"/>
              <a:t> emissions by</a:t>
            </a:r>
          </a:p>
          <a:p>
            <a:pPr marL="171450" indent="-171450">
              <a:buFont typeface="Arial" panose="020B0604020202020204" pitchFamily="34" charset="0"/>
              <a:buChar char="•"/>
            </a:pPr>
            <a:r>
              <a:rPr lang="en-US" dirty="0"/>
              <a:t>Choosing a car with better gas mileage</a:t>
            </a:r>
          </a:p>
          <a:p>
            <a:pPr marL="171450" indent="-171450">
              <a:buFont typeface="Arial" panose="020B0604020202020204" pitchFamily="34" charset="0"/>
              <a:buChar char="•"/>
            </a:pPr>
            <a:r>
              <a:rPr lang="en-US" dirty="0"/>
              <a:t>Improving your fuel economy by following </a:t>
            </a:r>
            <a:r>
              <a:rPr lang="en-US" dirty="0" err="1"/>
              <a:t>FuelEconomy.gov’s</a:t>
            </a:r>
            <a:r>
              <a:rPr lang="en-US" dirty="0"/>
              <a:t> gas mileage tips</a:t>
            </a:r>
          </a:p>
          <a:p>
            <a:pPr marL="171450" indent="-171450">
              <a:buFont typeface="Arial" panose="020B0604020202020204" pitchFamily="34" charset="0"/>
              <a:buChar char="•"/>
            </a:pPr>
            <a:r>
              <a:rPr lang="en-US" dirty="0"/>
              <a:t>Driving less (telecommuting, etc.)</a:t>
            </a:r>
          </a:p>
          <a:p>
            <a:pPr marL="171450" indent="-171450">
              <a:buFont typeface="Arial" panose="020B0604020202020204" pitchFamily="34" charset="0"/>
              <a:buChar char="•"/>
            </a:pPr>
            <a:r>
              <a:rPr lang="en-US" dirty="0"/>
              <a:t>Walking, biking, or taking public transit more often</a:t>
            </a:r>
          </a:p>
          <a:p>
            <a:pPr marL="171450" indent="-171450">
              <a:buFont typeface="Arial" panose="020B0604020202020204" pitchFamily="34" charset="0"/>
              <a:buChar char="•"/>
            </a:pPr>
            <a:r>
              <a:rPr lang="en-US" dirty="0"/>
              <a:t>Combining trips when possible</a:t>
            </a:r>
          </a:p>
        </p:txBody>
      </p:sp>
      <p:sp>
        <p:nvSpPr>
          <p:cNvPr id="5" name="Footer Placeholder 4">
            <a:extLst>
              <a:ext uri="{FF2B5EF4-FFF2-40B4-BE49-F238E27FC236}">
                <a16:creationId xmlns:a16="http://schemas.microsoft.com/office/drawing/2014/main" id="{E86EBA1B-2BBF-23C3-6844-A474A89BED37}"/>
              </a:ext>
            </a:extLst>
          </p:cNvPr>
          <p:cNvSpPr>
            <a:spLocks noGrp="1"/>
          </p:cNvSpPr>
          <p:nvPr>
            <p:ph type="ftr" sz="quarter" idx="3"/>
          </p:nvPr>
        </p:nvSpPr>
        <p:spPr>
          <a:xfrm>
            <a:off x="414997" y="4767263"/>
            <a:ext cx="2897260" cy="274637"/>
          </a:xfrm>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1C8D56F1-A6D1-843C-F038-D9F3C2BC252D}"/>
              </a:ext>
            </a:extLst>
          </p:cNvPr>
          <p:cNvSpPr>
            <a:spLocks noGrp="1"/>
          </p:cNvSpPr>
          <p:nvPr>
            <p:ph type="sldNum" sz="quarter" idx="4"/>
          </p:nvPr>
        </p:nvSpPr>
        <p:spPr>
          <a:xfrm>
            <a:off x="65942" y="4767263"/>
            <a:ext cx="349055" cy="274637"/>
          </a:xfrm>
        </p:spPr>
        <p:txBody>
          <a:bodyPr/>
          <a:lstStyle/>
          <a:p>
            <a:fld id="{2D6788DA-6548-4EA8-8400-CD3CA88023E3}" type="slidenum">
              <a:rPr lang="en-US" smtClean="0"/>
              <a:pPr/>
              <a:t>6</a:t>
            </a:fld>
            <a:endParaRPr lang="en-US" dirty="0"/>
          </a:p>
        </p:txBody>
      </p:sp>
      <p:pic>
        <p:nvPicPr>
          <p:cNvPr id="1026" name="Picture 2" descr="2024 Fuel Economy Guide cover photo">
            <a:extLst>
              <a:ext uri="{FF2B5EF4-FFF2-40B4-BE49-F238E27FC236}">
                <a16:creationId xmlns:a16="http://schemas.microsoft.com/office/drawing/2014/main" id="{7C195085-034D-8812-F9CC-2374EC0EF0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340" y="294195"/>
            <a:ext cx="3567888" cy="4618437"/>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4">
            <a:extLst>
              <a:ext uri="{FF2B5EF4-FFF2-40B4-BE49-F238E27FC236}">
                <a16:creationId xmlns:a16="http://schemas.microsoft.com/office/drawing/2014/main" id="{95F83100-CE64-EB2B-C2D4-EADC53FC47A2}"/>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Clean Cities and Communities</a:t>
            </a:r>
            <a:endParaRPr lang="en-US" dirty="0">
              <a:solidFill>
                <a:schemeClr val="tx1"/>
              </a:solidFill>
            </a:endParaRPr>
          </a:p>
        </p:txBody>
      </p:sp>
      <p:sp>
        <p:nvSpPr>
          <p:cNvPr id="9" name="Slide Number Placeholder 5">
            <a:extLst>
              <a:ext uri="{FF2B5EF4-FFF2-40B4-BE49-F238E27FC236}">
                <a16:creationId xmlns:a16="http://schemas.microsoft.com/office/drawing/2014/main" id="{F1AD89BC-8B45-C186-0C18-2B249DACF2BC}"/>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62298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Line of EVs charging">
            <a:extLst>
              <a:ext uri="{FF2B5EF4-FFF2-40B4-BE49-F238E27FC236}">
                <a16:creationId xmlns:a16="http://schemas.microsoft.com/office/drawing/2014/main" id="{33E186C2-2023-07FC-1389-E719BED82CCF}"/>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4265080" y="-34599"/>
            <a:ext cx="4878920" cy="5178099"/>
          </a:xfrm>
        </p:spPr>
      </p:pic>
      <p:sp>
        <p:nvSpPr>
          <p:cNvPr id="3" name="Title 2">
            <a:extLst>
              <a:ext uri="{FF2B5EF4-FFF2-40B4-BE49-F238E27FC236}">
                <a16:creationId xmlns:a16="http://schemas.microsoft.com/office/drawing/2014/main" id="{3D553469-2E1A-EF33-8374-658F8C507032}"/>
              </a:ext>
            </a:extLst>
          </p:cNvPr>
          <p:cNvSpPr>
            <a:spLocks noGrp="1"/>
          </p:cNvSpPr>
          <p:nvPr>
            <p:ph type="title"/>
          </p:nvPr>
        </p:nvSpPr>
        <p:spPr/>
        <p:txBody>
          <a:bodyPr/>
          <a:lstStyle/>
          <a:p>
            <a:r>
              <a:rPr lang="en-US" dirty="0"/>
              <a:t>Reduce Climate Change (cont.)</a:t>
            </a:r>
          </a:p>
        </p:txBody>
      </p:sp>
      <p:sp>
        <p:nvSpPr>
          <p:cNvPr id="4" name="Text Placeholder 3">
            <a:extLst>
              <a:ext uri="{FF2B5EF4-FFF2-40B4-BE49-F238E27FC236}">
                <a16:creationId xmlns:a16="http://schemas.microsoft.com/office/drawing/2014/main" id="{95E74F49-AC4B-27AD-9CE7-83C7FA284ED3}"/>
              </a:ext>
            </a:extLst>
          </p:cNvPr>
          <p:cNvSpPr>
            <a:spLocks noGrp="1"/>
          </p:cNvSpPr>
          <p:nvPr>
            <p:ph type="body" sz="quarter" idx="15"/>
          </p:nvPr>
        </p:nvSpPr>
        <p:spPr>
          <a:xfrm>
            <a:off x="628650" y="2144246"/>
            <a:ext cx="2897260" cy="1665754"/>
          </a:xfrm>
        </p:spPr>
        <p:txBody>
          <a:bodyPr/>
          <a:lstStyle/>
          <a:p>
            <a:pPr marL="171450" indent="-171450">
              <a:buFont typeface="Arial" panose="020B0604020202020204" pitchFamily="34" charset="0"/>
              <a:buChar char="•"/>
            </a:pPr>
            <a:r>
              <a:rPr lang="en-US" dirty="0"/>
              <a:t>You can also reduce CO</a:t>
            </a:r>
            <a:r>
              <a:rPr lang="en-US" baseline="-25000" dirty="0"/>
              <a:t>2</a:t>
            </a:r>
            <a:r>
              <a:rPr lang="en-US" dirty="0"/>
              <a:t> emissions by driving an alternative </a:t>
            </a:r>
            <a:r>
              <a:rPr lang="en-US"/>
              <a:t>fuel vehicle</a:t>
            </a:r>
            <a:endParaRPr lang="en-US" dirty="0"/>
          </a:p>
          <a:p>
            <a:pPr marL="171450" indent="-171450">
              <a:buFont typeface="Arial" panose="020B0604020202020204" pitchFamily="34" charset="0"/>
              <a:buChar char="•"/>
            </a:pPr>
            <a:r>
              <a:rPr lang="en-US" dirty="0"/>
              <a:t>Electric vehicles emit no CO</a:t>
            </a:r>
            <a:r>
              <a:rPr lang="en-US" baseline="-25000" dirty="0"/>
              <a:t>2</a:t>
            </a:r>
            <a:r>
              <a:rPr lang="en-US" dirty="0"/>
              <a:t> from the tailpipe. However, the power plant that creates the electricity may emit CO</a:t>
            </a:r>
            <a:r>
              <a:rPr lang="en-US" baseline="-25000" dirty="0"/>
              <a:t>2</a:t>
            </a:r>
            <a:r>
              <a:rPr lang="en-US" dirty="0"/>
              <a:t>.</a:t>
            </a:r>
          </a:p>
          <a:p>
            <a:pPr marL="171450" indent="-171450">
              <a:buFont typeface="Arial" panose="020B0604020202020204" pitchFamily="34" charset="0"/>
              <a:buChar char="•"/>
            </a:pPr>
            <a:r>
              <a:rPr lang="en-US" dirty="0"/>
              <a:t>If you own a plug-in vehicle, purchasing green power can reduce upstream CO</a:t>
            </a:r>
            <a:r>
              <a:rPr lang="en-US" baseline="-25000" dirty="0"/>
              <a:t>2</a:t>
            </a:r>
            <a:r>
              <a:rPr lang="en-US" dirty="0"/>
              <a:t> emissions at the power plant.</a:t>
            </a:r>
          </a:p>
          <a:p>
            <a:endParaRPr lang="en-US" dirty="0"/>
          </a:p>
        </p:txBody>
      </p:sp>
      <p:sp>
        <p:nvSpPr>
          <p:cNvPr id="5" name="Footer Placeholder 4">
            <a:extLst>
              <a:ext uri="{FF2B5EF4-FFF2-40B4-BE49-F238E27FC236}">
                <a16:creationId xmlns:a16="http://schemas.microsoft.com/office/drawing/2014/main" id="{742970C8-7426-44DC-88A8-244790935046}"/>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B2568EB2-55A9-8A55-F7A6-B9001468BEE5}"/>
              </a:ext>
            </a:extLst>
          </p:cNvPr>
          <p:cNvSpPr>
            <a:spLocks noGrp="1"/>
          </p:cNvSpPr>
          <p:nvPr>
            <p:ph type="sldNum" sz="quarter" idx="4"/>
          </p:nvPr>
        </p:nvSpPr>
        <p:spPr/>
        <p:txBody>
          <a:bodyPr/>
          <a:lstStyle/>
          <a:p>
            <a:fld id="{2D6788DA-6548-4EA8-8400-CD3CA88023E3}" type="slidenum">
              <a:rPr lang="en-US" smtClean="0"/>
              <a:pPr/>
              <a:t>7</a:t>
            </a:fld>
            <a:endParaRPr lang="en-US" dirty="0"/>
          </a:p>
        </p:txBody>
      </p:sp>
      <p:sp>
        <p:nvSpPr>
          <p:cNvPr id="2" name="TextBox 1">
            <a:extLst>
              <a:ext uri="{FF2B5EF4-FFF2-40B4-BE49-F238E27FC236}">
                <a16:creationId xmlns:a16="http://schemas.microsoft.com/office/drawing/2014/main" id="{CAF0AEA8-EE25-EBB5-9652-63F129CC8EFB}"/>
              </a:ext>
            </a:extLst>
          </p:cNvPr>
          <p:cNvSpPr txBox="1"/>
          <p:nvPr/>
        </p:nvSpPr>
        <p:spPr>
          <a:xfrm>
            <a:off x="7207994" y="4991636"/>
            <a:ext cx="1962599" cy="163966"/>
          </a:xfrm>
          <a:prstGeom prst="rect">
            <a:avLst/>
          </a:prstGeom>
        </p:spPr>
        <p:txBody>
          <a:bodyPr vert="horz" wrap="none" lIns="91440" tIns="45720" rIns="91440" bIns="45720" rtlCol="0">
            <a:noAutofit/>
          </a:bodyPr>
          <a:lstStyle/>
          <a:p>
            <a:pPr algn="ctr" defTabSz="457200">
              <a:spcBef>
                <a:spcPct val="20000"/>
              </a:spcBef>
            </a:pPr>
            <a:r>
              <a:rPr lang="en-US" sz="600" i="1">
                <a:solidFill>
                  <a:schemeClr val="bg1"/>
                </a:solidFill>
                <a:cs typeface="Arial" panose="020B0604020202020204" pitchFamily="34" charset="0"/>
              </a:rPr>
              <a:t>Photo: Oak Ridge National Laboratory (2011-P03692)</a:t>
            </a:r>
            <a:endParaRPr lang="en-US" sz="600" i="1" dirty="0">
              <a:solidFill>
                <a:schemeClr val="bg1"/>
              </a:solidFill>
              <a:cs typeface="Arial" panose="020B0604020202020204" pitchFamily="34" charset="0"/>
            </a:endParaRPr>
          </a:p>
        </p:txBody>
      </p:sp>
    </p:spTree>
    <p:extLst>
      <p:ext uri="{BB962C8B-B14F-4D97-AF65-F5344CB8AC3E}">
        <p14:creationId xmlns:p14="http://schemas.microsoft.com/office/powerpoint/2010/main" val="105402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D3221-0A0F-AD81-FA7C-385B74FC196E}"/>
              </a:ext>
            </a:extLst>
          </p:cNvPr>
          <p:cNvSpPr>
            <a:spLocks noGrp="1"/>
          </p:cNvSpPr>
          <p:nvPr>
            <p:ph type="title"/>
          </p:nvPr>
        </p:nvSpPr>
        <p:spPr/>
        <p:txBody>
          <a:bodyPr/>
          <a:lstStyle/>
          <a:p>
            <a:r>
              <a:rPr lang="en-US" dirty="0"/>
              <a:t>Reduce Foreign Oil Dependence</a:t>
            </a:r>
          </a:p>
        </p:txBody>
      </p:sp>
      <p:sp>
        <p:nvSpPr>
          <p:cNvPr id="4" name="Text Placeholder 3">
            <a:extLst>
              <a:ext uri="{FF2B5EF4-FFF2-40B4-BE49-F238E27FC236}">
                <a16:creationId xmlns:a16="http://schemas.microsoft.com/office/drawing/2014/main" id="{9458F41D-6648-828B-56D6-FDE4AD0F229F}"/>
              </a:ext>
            </a:extLst>
          </p:cNvPr>
          <p:cNvSpPr>
            <a:spLocks noGrp="1"/>
          </p:cNvSpPr>
          <p:nvPr>
            <p:ph type="body" sz="quarter" idx="13"/>
          </p:nvPr>
        </p:nvSpPr>
        <p:spPr/>
        <p:txBody>
          <a:bodyPr/>
          <a:lstStyle/>
          <a:p>
            <a:r>
              <a:rPr lang="en-US" dirty="0"/>
              <a:t>In 2022, the US imported 2 million barrels of petroleum per day and 6.3 million barrels of crude oil per day.</a:t>
            </a:r>
          </a:p>
          <a:p>
            <a:endParaRPr lang="en-US" dirty="0"/>
          </a:p>
        </p:txBody>
      </p:sp>
      <p:sp>
        <p:nvSpPr>
          <p:cNvPr id="5" name="Footer Placeholder 4">
            <a:extLst>
              <a:ext uri="{FF2B5EF4-FFF2-40B4-BE49-F238E27FC236}">
                <a16:creationId xmlns:a16="http://schemas.microsoft.com/office/drawing/2014/main" id="{4867DEFF-1B56-8C2A-D0F6-3F51F887D27D}"/>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36377295-D374-3370-9BCE-FDFEA4E14430}"/>
              </a:ext>
            </a:extLst>
          </p:cNvPr>
          <p:cNvSpPr>
            <a:spLocks noGrp="1"/>
          </p:cNvSpPr>
          <p:nvPr>
            <p:ph type="sldNum" sz="quarter" idx="4"/>
          </p:nvPr>
        </p:nvSpPr>
        <p:spPr/>
        <p:txBody>
          <a:bodyPr/>
          <a:lstStyle/>
          <a:p>
            <a:fld id="{2D6788DA-6548-4EA8-8400-CD3CA88023E3}" type="slidenum">
              <a:rPr lang="en-US" smtClean="0"/>
              <a:pPr/>
              <a:t>8</a:t>
            </a:fld>
            <a:endParaRPr lang="en-US" dirty="0"/>
          </a:p>
        </p:txBody>
      </p:sp>
      <p:pic>
        <p:nvPicPr>
          <p:cNvPr id="7" name="Content Placeholder 8" descr="Area graph showing U.S. Crude and Petroleum Product Imports from 1981 to 2022. Crude oil imports are 4.4 million bbl/day in 1981 and fall to 3.2 million in 1985, then rise steadily until peaking at 10.1 million in 2004 through 2006. Over the next several years they decline to 5.9 million bbl/day in 2020, and increase slightly to 6.3 million bbl/day by 2022. Petroleum product imports start at 1.6 million bbl/day in 1981 and increase somewhat steadily to 3.6 million by 2005 and 2006. They then decrease to a low of 1.9 million in 2017 and remain between 2 and 2.4 million through 2022.">
            <a:extLst>
              <a:ext uri="{FF2B5EF4-FFF2-40B4-BE49-F238E27FC236}">
                <a16:creationId xmlns:a16="http://schemas.microsoft.com/office/drawing/2014/main" id="{9B7CCA95-0DE1-03E9-3259-12F4E960FF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6098" y="1191874"/>
            <a:ext cx="4170692" cy="3064550"/>
          </a:xfrm>
          <a:prstGeom prst="rect">
            <a:avLst/>
          </a:prstGeom>
        </p:spPr>
      </p:pic>
      <p:sp>
        <p:nvSpPr>
          <p:cNvPr id="8" name="Footer Placeholder 4">
            <a:extLst>
              <a:ext uri="{FF2B5EF4-FFF2-40B4-BE49-F238E27FC236}">
                <a16:creationId xmlns:a16="http://schemas.microsoft.com/office/drawing/2014/main" id="{0BE99B63-BE26-3D8A-DF1C-44C13D824D7C}"/>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rPr>
              <a:t>Clean Cities and Communities</a:t>
            </a:r>
            <a:endParaRPr lang="en-US" dirty="0">
              <a:solidFill>
                <a:schemeClr val="tx1"/>
              </a:solidFill>
            </a:endParaRPr>
          </a:p>
        </p:txBody>
      </p:sp>
      <p:sp>
        <p:nvSpPr>
          <p:cNvPr id="9" name="Slide Number Placeholder 5">
            <a:extLst>
              <a:ext uri="{FF2B5EF4-FFF2-40B4-BE49-F238E27FC236}">
                <a16:creationId xmlns:a16="http://schemas.microsoft.com/office/drawing/2014/main" id="{F524E3C7-E89E-820B-E45E-F169A3250B72}"/>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3460990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5F0AD70-7212-1498-CD92-C302BAD4367C}"/>
              </a:ext>
            </a:extLst>
          </p:cNvPr>
          <p:cNvSpPr>
            <a:spLocks noGrp="1"/>
          </p:cNvSpPr>
          <p:nvPr>
            <p:ph type="title"/>
          </p:nvPr>
        </p:nvSpPr>
        <p:spPr/>
        <p:txBody>
          <a:bodyPr/>
          <a:lstStyle/>
          <a:p>
            <a:r>
              <a:rPr lang="en-US" dirty="0"/>
              <a:t>Reduce Foreign Oil Dependence (cont.)</a:t>
            </a:r>
          </a:p>
        </p:txBody>
      </p:sp>
      <p:sp>
        <p:nvSpPr>
          <p:cNvPr id="8" name="Text Placeholder 7">
            <a:extLst>
              <a:ext uri="{FF2B5EF4-FFF2-40B4-BE49-F238E27FC236}">
                <a16:creationId xmlns:a16="http://schemas.microsoft.com/office/drawing/2014/main" id="{B16A40FF-C9FB-2FD2-349D-06923CEA4E9A}"/>
              </a:ext>
            </a:extLst>
          </p:cNvPr>
          <p:cNvSpPr>
            <a:spLocks noGrp="1"/>
          </p:cNvSpPr>
          <p:nvPr>
            <p:ph type="body" sz="quarter" idx="13"/>
          </p:nvPr>
        </p:nvSpPr>
        <p:spPr/>
        <p:txBody>
          <a:bodyPr/>
          <a:lstStyle/>
          <a:p>
            <a:r>
              <a:rPr lang="en-US" sz="1000" dirty="0"/>
              <a:t>The U.S. is less dependent on foreign oil than it was a few years ago. </a:t>
            </a:r>
          </a:p>
          <a:p>
            <a:r>
              <a:rPr lang="en-US" sz="1000" dirty="0"/>
              <a:t>However, most of the world's oil reserves are still concentrated in the Middle East, and about 71% are controlled by Organization of the Petroleum Exporting Countries (OPEC) members. This gives OPEC considerable influence over the oil market.</a:t>
            </a:r>
          </a:p>
          <a:p>
            <a:r>
              <a:rPr lang="en-US" sz="1000" dirty="0"/>
              <a:t>Oil price shocks and price manipulation by OPEC have cost our economy dearly in the past—about $2 trillion from 2004 to 2008.</a:t>
            </a:r>
          </a:p>
        </p:txBody>
      </p:sp>
      <p:sp>
        <p:nvSpPr>
          <p:cNvPr id="5" name="Footer Placeholder 4">
            <a:extLst>
              <a:ext uri="{FF2B5EF4-FFF2-40B4-BE49-F238E27FC236}">
                <a16:creationId xmlns:a16="http://schemas.microsoft.com/office/drawing/2014/main" id="{0B49F664-D64A-4605-9F68-253D12F4C2EE}"/>
              </a:ext>
            </a:extLst>
          </p:cNvPr>
          <p:cNvSpPr>
            <a:spLocks noGrp="1"/>
          </p:cNvSpPr>
          <p:nvPr>
            <p:ph type="ftr" sz="quarter" idx="3"/>
          </p:nvPr>
        </p:nvSpPr>
        <p:spPr/>
        <p:txBody>
          <a:bodyPr/>
          <a:lstStyle/>
          <a:p>
            <a:r>
              <a:rPr lang="en-US"/>
              <a:t>Clean Cities and Communities</a:t>
            </a:r>
            <a:endParaRPr lang="en-US" dirty="0"/>
          </a:p>
        </p:txBody>
      </p:sp>
      <p:sp>
        <p:nvSpPr>
          <p:cNvPr id="6" name="Slide Number Placeholder 5">
            <a:extLst>
              <a:ext uri="{FF2B5EF4-FFF2-40B4-BE49-F238E27FC236}">
                <a16:creationId xmlns:a16="http://schemas.microsoft.com/office/drawing/2014/main" id="{1B51E77A-EFCB-F006-5788-FFED738329A1}"/>
              </a:ext>
            </a:extLst>
          </p:cNvPr>
          <p:cNvSpPr>
            <a:spLocks noGrp="1"/>
          </p:cNvSpPr>
          <p:nvPr>
            <p:ph type="sldNum" sz="quarter" idx="4"/>
          </p:nvPr>
        </p:nvSpPr>
        <p:spPr/>
        <p:txBody>
          <a:bodyPr/>
          <a:lstStyle/>
          <a:p>
            <a:fld id="{2D6788DA-6548-4EA8-8400-CD3CA88023E3}" type="slidenum">
              <a:rPr lang="en-US" smtClean="0"/>
              <a:pPr/>
              <a:t>9</a:t>
            </a:fld>
            <a:endParaRPr lang="en-US" dirty="0"/>
          </a:p>
        </p:txBody>
      </p:sp>
      <p:pic>
        <p:nvPicPr>
          <p:cNvPr id="10" name="Content Placeholder 8" descr="Collage showing fuel price chart overload on image of oil drills in background">
            <a:extLst>
              <a:ext uri="{FF2B5EF4-FFF2-40B4-BE49-F238E27FC236}">
                <a16:creationId xmlns:a16="http://schemas.microsoft.com/office/drawing/2014/main" id="{03E28A5F-0A5A-318C-0E70-0DF9EE7EC688}"/>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a:ext>
            </a:extLst>
          </a:blip>
          <a:srcRect r="-72176"/>
          <a:stretch/>
        </p:blipFill>
        <p:spPr>
          <a:xfrm>
            <a:off x="0" y="0"/>
            <a:ext cx="9161463" cy="5143500"/>
          </a:xfrm>
        </p:spPr>
      </p:pic>
      <p:sp>
        <p:nvSpPr>
          <p:cNvPr id="11" name="TextBox 10">
            <a:hlinkClick r:id="rId3"/>
            <a:extLst>
              <a:ext uri="{FF2B5EF4-FFF2-40B4-BE49-F238E27FC236}">
                <a16:creationId xmlns:a16="http://schemas.microsoft.com/office/drawing/2014/main" id="{C11E14B7-37B6-4A2B-9ACF-BBDFCB9F3E5F}"/>
              </a:ext>
            </a:extLst>
          </p:cNvPr>
          <p:cNvSpPr txBox="1"/>
          <p:nvPr/>
        </p:nvSpPr>
        <p:spPr>
          <a:xfrm>
            <a:off x="4149490" y="4974448"/>
            <a:ext cx="1116712" cy="184666"/>
          </a:xfrm>
          <a:prstGeom prst="rect">
            <a:avLst/>
          </a:prstGeom>
          <a:noFill/>
        </p:spPr>
        <p:txBody>
          <a:bodyPr wrap="square" rtlCol="0">
            <a:spAutoFit/>
          </a:bodyPr>
          <a:lstStyle/>
          <a:p>
            <a:pPr algn="ctr"/>
            <a:r>
              <a:rPr lang="en-US" sz="600" dirty="0">
                <a:solidFill>
                  <a:schemeClr val="bg1"/>
                </a:solidFill>
              </a:rPr>
              <a:t>Photo: iStock </a:t>
            </a:r>
            <a:r>
              <a:rPr lang="en-US" sz="600" b="0" i="0" dirty="0">
                <a:solidFill>
                  <a:schemeClr val="bg1"/>
                </a:solidFill>
                <a:effectLst/>
              </a:rPr>
              <a:t>1316669671</a:t>
            </a:r>
            <a:endParaRPr lang="en-US" sz="600" dirty="0">
              <a:solidFill>
                <a:schemeClr val="bg1"/>
              </a:solidFill>
            </a:endParaRPr>
          </a:p>
        </p:txBody>
      </p:sp>
      <p:sp>
        <p:nvSpPr>
          <p:cNvPr id="12" name="Footer Placeholder 4">
            <a:extLst>
              <a:ext uri="{FF2B5EF4-FFF2-40B4-BE49-F238E27FC236}">
                <a16:creationId xmlns:a16="http://schemas.microsoft.com/office/drawing/2014/main" id="{98C35B4C-FBB6-9035-C284-086F54D5A495}"/>
              </a:ext>
            </a:extLst>
          </p:cNvPr>
          <p:cNvSpPr txBox="1">
            <a:spLocks/>
          </p:cNvSpPr>
          <p:nvPr/>
        </p:nvSpPr>
        <p:spPr>
          <a:xfrm>
            <a:off x="567397" y="4919663"/>
            <a:ext cx="2897260" cy="274637"/>
          </a:xfrm>
          <a:prstGeom prst="rect">
            <a:avLst/>
          </a:prstGeom>
        </p:spPr>
        <p:txBody>
          <a:bodyPr/>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Clean Cities and Communities</a:t>
            </a:r>
            <a:endParaRPr lang="en-US" dirty="0"/>
          </a:p>
        </p:txBody>
      </p:sp>
      <p:sp>
        <p:nvSpPr>
          <p:cNvPr id="13" name="Slide Number Placeholder 5">
            <a:extLst>
              <a:ext uri="{FF2B5EF4-FFF2-40B4-BE49-F238E27FC236}">
                <a16:creationId xmlns:a16="http://schemas.microsoft.com/office/drawing/2014/main" id="{3073E3CE-1CB0-5FF8-BAEF-CB4C37B8349D}"/>
              </a:ext>
            </a:extLst>
          </p:cNvPr>
          <p:cNvSpPr txBox="1">
            <a:spLocks/>
          </p:cNvSpPr>
          <p:nvPr/>
        </p:nvSpPr>
        <p:spPr>
          <a:xfrm>
            <a:off x="218342" y="4919663"/>
            <a:ext cx="349055" cy="274637"/>
          </a:xfrm>
          <a:prstGeom prst="rect">
            <a:avLst/>
          </a:prstGeom>
        </p:spPr>
        <p:txBody>
          <a:bodyPr/>
          <a:lstStyle>
            <a:defPPr>
              <a:defRPr lang="en-US"/>
            </a:defPPr>
            <a:lvl1pPr marL="0" algn="r"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6788DA-6548-4EA8-8400-CD3CA88023E3}" type="slidenum">
              <a:rPr lang="en-US" smtClean="0"/>
              <a:pPr/>
              <a:t>9</a:t>
            </a:fld>
            <a:endParaRPr lang="en-US" dirty="0"/>
          </a:p>
        </p:txBody>
      </p:sp>
    </p:spTree>
    <p:extLst>
      <p:ext uri="{BB962C8B-B14F-4D97-AF65-F5344CB8AC3E}">
        <p14:creationId xmlns:p14="http://schemas.microsoft.com/office/powerpoint/2010/main" val="1256714782"/>
      </p:ext>
    </p:extLst>
  </p:cSld>
  <p:clrMapOvr>
    <a:masterClrMapping/>
  </p:clrMapOvr>
</p:sld>
</file>

<file path=ppt/theme/theme1.xml><?xml version="1.0" encoding="utf-8"?>
<a:theme xmlns:a="http://schemas.openxmlformats.org/drawingml/2006/main" name="Office Theme">
  <a:themeElements>
    <a:clrScheme name="EERE">
      <a:dk1>
        <a:srgbClr val="000000"/>
      </a:dk1>
      <a:lt1>
        <a:srgbClr val="FFFFFF"/>
      </a:lt1>
      <a:dk2>
        <a:srgbClr val="5E6A71"/>
      </a:dk2>
      <a:lt2>
        <a:srgbClr val="C3C8C8"/>
      </a:lt2>
      <a:accent1>
        <a:srgbClr val="69BE28"/>
      </a:accent1>
      <a:accent2>
        <a:srgbClr val="007934"/>
      </a:accent2>
      <a:accent3>
        <a:srgbClr val="005B82"/>
      </a:accent3>
      <a:accent4>
        <a:srgbClr val="00A9E0"/>
      </a:accent4>
      <a:accent5>
        <a:srgbClr val="E37222"/>
      </a:accent5>
      <a:accent6>
        <a:srgbClr val="FECB00"/>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light-green">
      <a:srgbClr val="69BE28"/>
    </a:custClr>
    <a:custClr name="light-green2">
      <a:srgbClr val="93D37F"/>
    </a:custClr>
    <a:custClr name="light-green3">
      <a:srgbClr val="C9E8B5"/>
    </a:custClr>
    <a:custClr name="dark-green1">
      <a:srgbClr val="005B1C"/>
    </a:custClr>
    <a:custClr name="dark-green">
      <a:srgbClr val="007934"/>
    </a:custClr>
    <a:custClr name="dark-green2">
      <a:srgbClr val="2FA52F"/>
    </a:custClr>
    <a:custClr name="aqua1">
      <a:srgbClr val="007774"/>
    </a:custClr>
    <a:custClr name="aqua1">
      <a:srgbClr val="0D918F"/>
    </a:custClr>
    <a:custClr name="aqua1">
      <a:srgbClr val="26C4C4"/>
    </a:custClr>
    <a:custClr name="dark-blue1">
      <a:srgbClr val="003C56"/>
    </a:custClr>
    <a:custClr name="dark-blue">
      <a:srgbClr val="005B82"/>
    </a:custClr>
    <a:custClr name="dark-blue2">
      <a:srgbClr val="1780AF"/>
    </a:custClr>
    <a:custClr name="light-blue1">
      <a:srgbClr val="0899DC"/>
    </a:custClr>
    <a:custClr name="light-blue">
      <a:srgbClr val="00A9E0"/>
    </a:custClr>
    <a:custClr name="light-blue2">
      <a:srgbClr val="A4EAFF"/>
    </a:custClr>
    <a:custClr name="orange1">
      <a:srgbClr val="C04C0E"/>
    </a:custClr>
    <a:custClr name="orange">
      <a:srgbClr val="E37222"/>
    </a:custClr>
    <a:custClr name="orange2">
      <a:srgbClr val="FFB888"/>
    </a:custClr>
    <a:custClr name="light-orange1">
      <a:srgbClr val="FFA300"/>
    </a:custClr>
    <a:custClr name="light-orange2">
      <a:srgbClr val="FFCB6C"/>
    </a:custClr>
    <a:custClr name="light-orange3">
      <a:srgbClr val="FFDFA1"/>
    </a:custClr>
    <a:custClr name="yellow">
      <a:srgbClr val="FECB00"/>
    </a:custClr>
    <a:custClr name="yellow1">
      <a:srgbClr val="FFEB87"/>
    </a:custClr>
    <a:custClr name="yellow2">
      <a:srgbClr val="FFF5CA"/>
    </a:custClr>
    <a:custClr name="darkgray1">
      <a:srgbClr val="181C1E"/>
    </a:custClr>
    <a:custClr name="darkgray">
      <a:srgbClr val="5E6A71"/>
    </a:custClr>
    <a:custClr name="gray1">
      <a:srgbClr val="87939B"/>
    </a:custClr>
    <a:custClr name="light-gray">
      <a:srgbClr val="C3C8C8"/>
    </a:custClr>
    <a:custClr name="light-gray1">
      <a:srgbClr val="EDEDED"/>
    </a:custClr>
  </a:custClrLst>
  <a:extLst>
    <a:ext uri="{05A4C25C-085E-4340-85A3-A5531E510DB2}">
      <thm15:themeFamily xmlns:thm15="http://schemas.microsoft.com/office/thememl/2012/main" name="clean_cities_and_communities_presentation_template" id="{CB2C073B-9DFA-EB42-A353-F725633B8EDD}" vid="{21754B55-713C-9040-8BBA-CCE48111F5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clean_cities_and_communities_presentation_template</Template>
  <TotalTime>1914</TotalTime>
  <Words>866</Words>
  <Application>Microsoft Office PowerPoint</Application>
  <PresentationFormat>On-screen Show (16:9)</PresentationFormat>
  <Paragraphs>114</Paragraphs>
  <Slides>16</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Aptos</vt:lpstr>
      <vt:lpstr>Arial</vt:lpstr>
      <vt:lpstr>Office Theme</vt:lpstr>
      <vt:lpstr>Fuel Economy Benefits</vt:lpstr>
      <vt:lpstr>Why is Fuel Economy Important? </vt:lpstr>
      <vt:lpstr>Save Money</vt:lpstr>
      <vt:lpstr>Reduce Climate Change</vt:lpstr>
      <vt:lpstr>Reduce Climate Change (cont.)</vt:lpstr>
      <vt:lpstr>Reduce Climate Change (cont.)</vt:lpstr>
      <vt:lpstr>Reduce Climate Change (cont.)</vt:lpstr>
      <vt:lpstr>Reduce Foreign Oil Dependence</vt:lpstr>
      <vt:lpstr>Reduce Foreign Oil Dependence (cont.)</vt:lpstr>
      <vt:lpstr>Reduce Oil Dependence - Solutions</vt:lpstr>
      <vt:lpstr>Reduce Oil Dependence - Solutions</vt:lpstr>
      <vt:lpstr>Increase Energy Sustainability</vt:lpstr>
      <vt:lpstr>Increase Energy Sustainability (cont.)</vt:lpstr>
      <vt:lpstr>Increase Energy Sustainability (cont.)</vt:lpstr>
      <vt:lpstr>For more information about the benefits of fuel economy, please visit fueleconomy.gov.</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Gibson, Robert</dc:creator>
  <cp:lastModifiedBy>Gibson, Robert</cp:lastModifiedBy>
  <cp:revision>1</cp:revision>
  <dcterms:created xsi:type="dcterms:W3CDTF">2024-04-08T19:55:04Z</dcterms:created>
  <dcterms:modified xsi:type="dcterms:W3CDTF">2024-05-02T19:06:14Z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65d95-ecc0-4720-b759-1f33c42ed7da_Enabled">
    <vt:lpwstr>true</vt:lpwstr>
  </property>
  <property fmtid="{D5CDD505-2E9C-101B-9397-08002B2CF9AE}" pid="3" name="MSIP_Label_95965d95-ecc0-4720-b759-1f33c42ed7da_SetDate">
    <vt:lpwstr>2024-02-16T19:13:32Z</vt:lpwstr>
  </property>
  <property fmtid="{D5CDD505-2E9C-101B-9397-08002B2CF9AE}" pid="4" name="MSIP_Label_95965d95-ecc0-4720-b759-1f33c42ed7da_Method">
    <vt:lpwstr>Standard</vt:lpwstr>
  </property>
  <property fmtid="{D5CDD505-2E9C-101B-9397-08002B2CF9AE}" pid="5" name="MSIP_Label_95965d95-ecc0-4720-b759-1f33c42ed7da_Name">
    <vt:lpwstr>General</vt:lpwstr>
  </property>
  <property fmtid="{D5CDD505-2E9C-101B-9397-08002B2CF9AE}" pid="6" name="MSIP_Label_95965d95-ecc0-4720-b759-1f33c42ed7da_SiteId">
    <vt:lpwstr>a0f29d7e-28cd-4f54-8442-7885aee7c080</vt:lpwstr>
  </property>
  <property fmtid="{D5CDD505-2E9C-101B-9397-08002B2CF9AE}" pid="7" name="MSIP_Label_95965d95-ecc0-4720-b759-1f33c42ed7da_ActionId">
    <vt:lpwstr>f3d6aef2-af24-41d0-ab20-927888b96abd</vt:lpwstr>
  </property>
  <property fmtid="{D5CDD505-2E9C-101B-9397-08002B2CF9AE}" pid="8" name="MSIP_Label_95965d95-ecc0-4720-b759-1f33c42ed7da_ContentBits">
    <vt:lpwstr>0</vt:lpwstr>
  </property>
</Properties>
</file>